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5"/>
  </p:notesMasterIdLst>
  <p:sldIdLst>
    <p:sldId id="544" r:id="rId2"/>
    <p:sldId id="545" r:id="rId3"/>
    <p:sldId id="546" r:id="rId4"/>
    <p:sldId id="559" r:id="rId5"/>
    <p:sldId id="474" r:id="rId6"/>
    <p:sldId id="576" r:id="rId7"/>
    <p:sldId id="319" r:id="rId8"/>
    <p:sldId id="320" r:id="rId9"/>
    <p:sldId id="321" r:id="rId10"/>
    <p:sldId id="322" r:id="rId11"/>
    <p:sldId id="323" r:id="rId12"/>
    <p:sldId id="324" r:id="rId13"/>
    <p:sldId id="325" r:id="rId14"/>
    <p:sldId id="326" r:id="rId15"/>
    <p:sldId id="292" r:id="rId16"/>
    <p:sldId id="290" r:id="rId17"/>
    <p:sldId id="327" r:id="rId18"/>
    <p:sldId id="329" r:id="rId19"/>
    <p:sldId id="328" r:id="rId20"/>
    <p:sldId id="343" r:id="rId21"/>
    <p:sldId id="344" r:id="rId22"/>
    <p:sldId id="345" r:id="rId23"/>
    <p:sldId id="582" r:id="rId24"/>
    <p:sldId id="330" r:id="rId25"/>
    <p:sldId id="349" r:id="rId26"/>
    <p:sldId id="491" r:id="rId27"/>
    <p:sldId id="493" r:id="rId28"/>
    <p:sldId id="484" r:id="rId29"/>
    <p:sldId id="486" r:id="rId30"/>
    <p:sldId id="535" r:id="rId31"/>
    <p:sldId id="540" r:id="rId32"/>
    <p:sldId id="537" r:id="rId33"/>
    <p:sldId id="536" r:id="rId34"/>
    <p:sldId id="538" r:id="rId35"/>
    <p:sldId id="541" r:id="rId36"/>
    <p:sldId id="568" r:id="rId37"/>
    <p:sldId id="563" r:id="rId38"/>
    <p:sldId id="565" r:id="rId39"/>
    <p:sldId id="542" r:id="rId40"/>
    <p:sldId id="564" r:id="rId41"/>
    <p:sldId id="566" r:id="rId42"/>
    <p:sldId id="492" r:id="rId43"/>
    <p:sldId id="487" r:id="rId44"/>
    <p:sldId id="490" r:id="rId45"/>
    <p:sldId id="288" r:id="rId46"/>
    <p:sldId id="494" r:id="rId47"/>
    <p:sldId id="567" r:id="rId48"/>
    <p:sldId id="495" r:id="rId49"/>
    <p:sldId id="497" r:id="rId50"/>
    <p:sldId id="350" r:id="rId51"/>
    <p:sldId id="355" r:id="rId52"/>
    <p:sldId id="331" r:id="rId53"/>
    <p:sldId id="293" r:id="rId54"/>
    <p:sldId id="358" r:id="rId55"/>
    <p:sldId id="354" r:id="rId56"/>
    <p:sldId id="483" r:id="rId57"/>
    <p:sldId id="449" r:id="rId58"/>
    <p:sldId id="464" r:id="rId59"/>
    <p:sldId id="441" r:id="rId60"/>
    <p:sldId id="444" r:id="rId61"/>
    <p:sldId id="454" r:id="rId62"/>
    <p:sldId id="352" r:id="rId63"/>
    <p:sldId id="396" r:id="rId64"/>
    <p:sldId id="356" r:id="rId65"/>
    <p:sldId id="357" r:id="rId66"/>
    <p:sldId id="387" r:id="rId67"/>
    <p:sldId id="296" r:id="rId68"/>
    <p:sldId id="298" r:id="rId69"/>
    <p:sldId id="577" r:id="rId70"/>
    <p:sldId id="578" r:id="rId71"/>
    <p:sldId id="579" r:id="rId72"/>
    <p:sldId id="580" r:id="rId73"/>
    <p:sldId id="581" r:id="rId74"/>
    <p:sldId id="285" r:id="rId75"/>
    <p:sldId id="365" r:id="rId76"/>
    <p:sldId id="348" r:id="rId77"/>
    <p:sldId id="498" r:id="rId78"/>
    <p:sldId id="501" r:id="rId79"/>
    <p:sldId id="503" r:id="rId80"/>
    <p:sldId id="499" r:id="rId81"/>
    <p:sldId id="502" r:id="rId82"/>
    <p:sldId id="505" r:id="rId83"/>
    <p:sldId id="500" r:id="rId84"/>
    <p:sldId id="373" r:id="rId85"/>
    <p:sldId id="509" r:id="rId86"/>
    <p:sldId id="508" r:id="rId87"/>
    <p:sldId id="506" r:id="rId88"/>
    <p:sldId id="504" r:id="rId89"/>
    <p:sldId id="511" r:id="rId90"/>
    <p:sldId id="510" r:id="rId91"/>
    <p:sldId id="507" r:id="rId92"/>
    <p:sldId id="364" r:id="rId93"/>
    <p:sldId id="363" r:id="rId94"/>
    <p:sldId id="554" r:id="rId95"/>
    <p:sldId id="553" r:id="rId96"/>
    <p:sldId id="548" r:id="rId97"/>
    <p:sldId id="552" r:id="rId98"/>
    <p:sldId id="557" r:id="rId99"/>
    <p:sldId id="549" r:id="rId100"/>
    <p:sldId id="550" r:id="rId101"/>
    <p:sldId id="558" r:id="rId102"/>
    <p:sldId id="551" r:id="rId103"/>
    <p:sldId id="569" r:id="rId104"/>
    <p:sldId id="572" r:id="rId105"/>
    <p:sldId id="570" r:id="rId106"/>
    <p:sldId id="571" r:id="rId107"/>
    <p:sldId id="573" r:id="rId108"/>
    <p:sldId id="555" r:id="rId109"/>
    <p:sldId id="556" r:id="rId110"/>
    <p:sldId id="519" r:id="rId111"/>
    <p:sldId id="518" r:id="rId112"/>
    <p:sldId id="520" r:id="rId113"/>
    <p:sldId id="532" r:id="rId114"/>
    <p:sldId id="351" r:id="rId115"/>
    <p:sldId id="517" r:id="rId116"/>
    <p:sldId id="516" r:id="rId117"/>
    <p:sldId id="481" r:id="rId118"/>
    <p:sldId id="259" r:id="rId119"/>
    <p:sldId id="521" r:id="rId120"/>
    <p:sldId id="527" r:id="rId121"/>
    <p:sldId id="522" r:id="rId122"/>
    <p:sldId id="523" r:id="rId123"/>
    <p:sldId id="524" r:id="rId124"/>
    <p:sldId id="528" r:id="rId125"/>
    <p:sldId id="342" r:id="rId126"/>
    <p:sldId id="473" r:id="rId127"/>
    <p:sldId id="337" r:id="rId128"/>
    <p:sldId id="282" r:id="rId129"/>
    <p:sldId id="284" r:id="rId130"/>
    <p:sldId id="334" r:id="rId131"/>
    <p:sldId id="399" r:id="rId132"/>
    <p:sldId id="514" r:id="rId133"/>
    <p:sldId id="513" r:id="rId134"/>
    <p:sldId id="529" r:id="rId135"/>
    <p:sldId id="515" r:id="rId136"/>
    <p:sldId id="530" r:id="rId137"/>
    <p:sldId id="531" r:id="rId138"/>
    <p:sldId id="266" r:id="rId139"/>
    <p:sldId id="267" r:id="rId140"/>
    <p:sldId id="262" r:id="rId141"/>
    <p:sldId id="283" r:id="rId142"/>
    <p:sldId id="574" r:id="rId143"/>
    <p:sldId id="575" r:id="rId1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680594-0F07-4098-B5BA-E88F5939C034}" v="587" dt="2023-08-17T15:58:24.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750" autoAdjust="0"/>
  </p:normalViewPr>
  <p:slideViewPr>
    <p:cSldViewPr snapToGrid="0">
      <p:cViewPr varScale="1">
        <p:scale>
          <a:sx n="104" d="100"/>
          <a:sy n="104" d="100"/>
        </p:scale>
        <p:origin x="8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5/10/relationships/revisionInfo" Target="revisionInfo.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1F51C-B605-49DD-A1F6-7847312DE838}" type="datetimeFigureOut">
              <a:rPr lang="en-GB" smtClean="0"/>
              <a:t>09/01/2026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3E8F5A-09E8-47FC-BB3F-403333295EE5}" type="slidenum">
              <a:rPr lang="en-GB" smtClean="0"/>
              <a:t>‹#›</a:t>
            </a:fld>
            <a:endParaRPr lang="en-GB"/>
          </a:p>
        </p:txBody>
      </p:sp>
    </p:spTree>
    <p:extLst>
      <p:ext uri="{BB962C8B-B14F-4D97-AF65-F5344CB8AC3E}">
        <p14:creationId xmlns:p14="http://schemas.microsoft.com/office/powerpoint/2010/main" val="290539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DABDA66-9FB4-48D1-8496-C5C76503F7C3}" type="slidenum">
              <a:rPr lang="en-GB" altLang="en-US">
                <a:latin typeface="Arial" panose="020B0604020202020204" pitchFamily="34" charset="0"/>
              </a:rPr>
              <a:pPr eaLnBrk="1" hangingPunct="1">
                <a:spcBef>
                  <a:spcPct val="0"/>
                </a:spcBef>
              </a:pPr>
              <a:t>127</a:t>
            </a:fld>
            <a:endParaRPr lang="en-GB" altLang="en-US">
              <a:latin typeface="Arial" panose="020B0604020202020204" pitchFamily="34" charset="0"/>
            </a:endParaRPr>
          </a:p>
        </p:txBody>
      </p:sp>
    </p:spTree>
    <p:extLst>
      <p:ext uri="{BB962C8B-B14F-4D97-AF65-F5344CB8AC3E}">
        <p14:creationId xmlns:p14="http://schemas.microsoft.com/office/powerpoint/2010/main" val="369818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1" cy="1655763"/>
          </a:xfrm>
        </p:spPr>
        <p:txBody>
          <a:bodyPr/>
          <a:lstStyle>
            <a:lvl1pPr marL="0" indent="0" algn="ctr">
              <a:buNone/>
              <a:defRPr sz="2400"/>
            </a:lvl1pPr>
            <a:lvl2pPr marL="457197" indent="0" algn="ctr">
              <a:buNone/>
              <a:defRPr sz="2000"/>
            </a:lvl2pPr>
            <a:lvl3pPr marL="914393" indent="0" algn="ctr">
              <a:buNone/>
              <a:defRPr sz="1800"/>
            </a:lvl3pPr>
            <a:lvl4pPr marL="1371589" indent="0" algn="ctr">
              <a:buNone/>
              <a:defRPr sz="1599"/>
            </a:lvl4pPr>
            <a:lvl5pPr marL="1828785" indent="0" algn="ctr">
              <a:buNone/>
              <a:defRPr sz="1599"/>
            </a:lvl5pPr>
            <a:lvl6pPr marL="2285982" indent="0" algn="ctr">
              <a:buNone/>
              <a:defRPr sz="1599"/>
            </a:lvl6pPr>
            <a:lvl7pPr marL="2743178" indent="0" algn="ctr">
              <a:buNone/>
              <a:defRPr sz="1599"/>
            </a:lvl7pPr>
            <a:lvl8pPr marL="3200375" indent="0" algn="ctr">
              <a:buNone/>
              <a:defRPr sz="1599"/>
            </a:lvl8pPr>
            <a:lvl9pPr marL="3657570" indent="0" algn="ctr">
              <a:buNone/>
              <a:defRPr sz="15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lgn="l" defTabSz="457197"/>
            <a:r>
              <a:rPr lang="en-GB">
                <a:solidFill>
                  <a:prstClr val="black">
                    <a:tint val="75000"/>
                  </a:prstClr>
                </a:solidFill>
              </a:rPr>
              <a:t>©WW1AHT 2017 	           </a:t>
            </a:r>
            <a:fld id="{CCA72463-CF93-46A0-88DB-E4EB3E5A6683}" type="slidenum">
              <a:rPr lang="en-GB" smtClean="0">
                <a:solidFill>
                  <a:prstClr val="black">
                    <a:tint val="75000"/>
                  </a:prstClr>
                </a:solidFill>
              </a:rPr>
              <a:pPr algn="l" defTabSz="457197"/>
              <a:t>‹#›</a:t>
            </a:fld>
            <a:endParaRPr lang="en-GB" dirty="0">
              <a:solidFill>
                <a:prstClr val="black">
                  <a:tint val="75000"/>
                </a:prstClr>
              </a:solidFill>
            </a:endParaRPr>
          </a:p>
        </p:txBody>
      </p:sp>
    </p:spTree>
    <p:extLst>
      <p:ext uri="{BB962C8B-B14F-4D97-AF65-F5344CB8AC3E}">
        <p14:creationId xmlns:p14="http://schemas.microsoft.com/office/powerpoint/2010/main" val="6266522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457197"/>
            <a:endParaRPr lang="en-GB">
              <a:solidFill>
                <a:prstClr val="black"/>
              </a:solidFill>
            </a:endParaRPr>
          </a:p>
        </p:txBody>
      </p:sp>
      <p:sp>
        <p:nvSpPr>
          <p:cNvPr id="6" name="Slide Number Placeholder 5"/>
          <p:cNvSpPr>
            <a:spLocks noGrp="1"/>
          </p:cNvSpPr>
          <p:nvPr>
            <p:ph type="sldNum" sz="quarter" idx="12"/>
          </p:nvPr>
        </p:nvSpPr>
        <p:spPr/>
        <p:txBody>
          <a:bodyPr/>
          <a:lstStyle/>
          <a:p>
            <a:pPr defTabSz="457197"/>
            <a:fld id="{CCA72463-CF93-46A0-88DB-E4EB3E5A6683}" type="slidenum">
              <a:rPr lang="en-GB" smtClean="0">
                <a:solidFill>
                  <a:prstClr val="black">
                    <a:tint val="75000"/>
                  </a:prstClr>
                </a:solidFill>
              </a:rPr>
              <a:pPr defTabSz="457197"/>
              <a:t>‹#›</a:t>
            </a:fld>
            <a:endParaRPr lang="en-GB">
              <a:solidFill>
                <a:prstClr val="black">
                  <a:tint val="75000"/>
                </a:prstClr>
              </a:solidFill>
            </a:endParaRPr>
          </a:p>
        </p:txBody>
      </p:sp>
    </p:spTree>
    <p:extLst>
      <p:ext uri="{BB962C8B-B14F-4D97-AF65-F5344CB8AC3E}">
        <p14:creationId xmlns:p14="http://schemas.microsoft.com/office/powerpoint/2010/main" val="17602143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828801" y="365126"/>
            <a:ext cx="67437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457197"/>
            <a:endParaRPr lang="en-GB" dirty="0">
              <a:solidFill>
                <a:prstClr val="black"/>
              </a:solidFill>
            </a:endParaRPr>
          </a:p>
        </p:txBody>
      </p:sp>
      <p:sp>
        <p:nvSpPr>
          <p:cNvPr id="6" name="Slide Number Placeholder 5"/>
          <p:cNvSpPr>
            <a:spLocks noGrp="1"/>
          </p:cNvSpPr>
          <p:nvPr>
            <p:ph type="sldNum" sz="quarter" idx="12"/>
          </p:nvPr>
        </p:nvSpPr>
        <p:spPr/>
        <p:txBody>
          <a:bodyPr/>
          <a:lstStyle/>
          <a:p>
            <a:pPr defTabSz="457197"/>
            <a:fld id="{CCA72463-CF93-46A0-88DB-E4EB3E5A6683}" type="slidenum">
              <a:rPr lang="en-GB" smtClean="0">
                <a:solidFill>
                  <a:prstClr val="black">
                    <a:tint val="75000"/>
                  </a:prstClr>
                </a:solidFill>
              </a:rPr>
              <a:pPr defTabSz="457197"/>
              <a:t>‹#›</a:t>
            </a:fld>
            <a:endParaRPr lang="en-GB">
              <a:solidFill>
                <a:prstClr val="black">
                  <a:tint val="75000"/>
                </a:prstClr>
              </a:solidFill>
            </a:endParaRPr>
          </a:p>
        </p:txBody>
      </p:sp>
    </p:spTree>
    <p:extLst>
      <p:ext uri="{BB962C8B-B14F-4D97-AF65-F5344CB8AC3E}">
        <p14:creationId xmlns:p14="http://schemas.microsoft.com/office/powerpoint/2010/main" val="264085542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914386"/>
            <a:r>
              <a:rPr lang="en-US">
                <a:solidFill>
                  <a:srgbClr val="5B9BD5">
                    <a:lumMod val="50000"/>
                  </a:srgbClr>
                </a:solidFill>
              </a:rPr>
              <a:t>12 Jan 2015</a:t>
            </a:r>
            <a:endParaRPr lang="en-GB" dirty="0">
              <a:solidFill>
                <a:srgbClr val="5B9BD5">
                  <a:lumMod val="50000"/>
                </a:srgbClr>
              </a:solidFill>
            </a:endParaRPr>
          </a:p>
        </p:txBody>
      </p:sp>
      <p:sp>
        <p:nvSpPr>
          <p:cNvPr id="6" name="Slide Number Placeholder 5"/>
          <p:cNvSpPr>
            <a:spLocks noGrp="1"/>
          </p:cNvSpPr>
          <p:nvPr>
            <p:ph type="sldNum" sz="quarter" idx="12"/>
          </p:nvPr>
        </p:nvSpPr>
        <p:spPr/>
        <p:txBody>
          <a:bodyPr vert="horz" lIns="91440" tIns="45720" rIns="91440" bIns="45720" rtlCol="0" anchor="ctr"/>
          <a:lstStyle>
            <a:lvl1pPr>
              <a:defRPr lang="en-GB" smtClean="0"/>
            </a:lvl1pPr>
          </a:lstStyle>
          <a:p>
            <a:pPr algn="l"/>
            <a:r>
              <a:rPr lang="en-GB" dirty="0">
                <a:solidFill>
                  <a:srgbClr val="5B9BD5">
                    <a:lumMod val="50000"/>
                  </a:srgbClr>
                </a:solidFill>
              </a:rPr>
              <a:t>©WAHT 2015       </a:t>
            </a:r>
            <a:fld id="{B02E76FD-126E-4E33-8B01-33DA660C39FE}" type="slidenum">
              <a:rPr smtClean="0">
                <a:solidFill>
                  <a:srgbClr val="5B9BD5">
                    <a:lumMod val="50000"/>
                  </a:srgbClr>
                </a:solidFill>
              </a:rPr>
              <a:pPr algn="l"/>
              <a:t>‹#›</a:t>
            </a:fld>
            <a:endParaRPr dirty="0">
              <a:solidFill>
                <a:srgbClr val="5B9BD5">
                  <a:lumMod val="50000"/>
                </a:srgbClr>
              </a:solidFill>
            </a:endParaRPr>
          </a:p>
        </p:txBody>
      </p:sp>
      <p:sp>
        <p:nvSpPr>
          <p:cNvPr id="8" name="Rectangle 7"/>
          <p:cNvSpPr/>
          <p:nvPr userDrawn="1"/>
        </p:nvSpPr>
        <p:spPr>
          <a:xfrm>
            <a:off x="4940942" y="6407151"/>
            <a:ext cx="184731" cy="253916"/>
          </a:xfrm>
          <a:prstGeom prst="rect">
            <a:avLst/>
          </a:prstGeom>
        </p:spPr>
        <p:txBody>
          <a:bodyPr wrap="none">
            <a:spAutoFit/>
          </a:bodyPr>
          <a:lstStyle/>
          <a:p>
            <a:pPr defTabSz="914386"/>
            <a:endParaRPr lang="en-GB" sz="1050" dirty="0">
              <a:solidFill>
                <a:prstClr val="black"/>
              </a:solidFill>
              <a:ea typeface="Calibri" panose="020F0502020204030204" pitchFamily="34" charset="0"/>
              <a:cs typeface="Times New Roman" panose="02020603050405020304" pitchFamily="18" charset="0"/>
            </a:endParaRPr>
          </a:p>
        </p:txBody>
      </p:sp>
      <p:sp>
        <p:nvSpPr>
          <p:cNvPr id="9" name="Title 1"/>
          <p:cNvSpPr txBox="1">
            <a:spLocks/>
          </p:cNvSpPr>
          <p:nvPr userDrawn="1"/>
        </p:nvSpPr>
        <p:spPr>
          <a:xfrm>
            <a:off x="2356647" y="1905002"/>
            <a:ext cx="7466013" cy="1604962"/>
          </a:xfrm>
          <a:prstGeom prst="rect">
            <a:avLst/>
          </a:prstGeom>
        </p:spPr>
        <p:txBody>
          <a:bodyPr vert="horz" lIns="91441" tIns="45720" rIns="91441"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99" dirty="0">
                <a:solidFill>
                  <a:prstClr val="black"/>
                </a:solidFill>
              </a:rPr>
              <a:t>Click to edit Master title style</a:t>
            </a:r>
            <a:endParaRPr lang="en-GB" sz="3599" dirty="0">
              <a:solidFill>
                <a:prstClr val="black"/>
              </a:solidFill>
            </a:endParaRPr>
          </a:p>
        </p:txBody>
      </p:sp>
      <p:sp>
        <p:nvSpPr>
          <p:cNvPr id="10" name="Subtitle 2"/>
          <p:cNvSpPr>
            <a:spLocks noGrp="1"/>
          </p:cNvSpPr>
          <p:nvPr>
            <p:ph type="subTitle" idx="13"/>
          </p:nvPr>
        </p:nvSpPr>
        <p:spPr>
          <a:xfrm>
            <a:off x="2356647" y="3588546"/>
            <a:ext cx="7466013" cy="1655763"/>
          </a:xfrm>
        </p:spPr>
        <p:txBody>
          <a:bodyPr anchor="ctr">
            <a:normAutofit/>
          </a:bodyPr>
          <a:lstStyle>
            <a:lvl1pPr marL="0" indent="0" algn="ctr">
              <a:buNone/>
              <a:defRPr sz="1800"/>
            </a:lvl1pPr>
            <a:lvl2pPr marL="457193" indent="0" algn="ctr">
              <a:buNone/>
              <a:defRPr sz="2000"/>
            </a:lvl2pPr>
            <a:lvl3pPr marL="914386" indent="0" algn="ctr">
              <a:buNone/>
              <a:defRPr sz="1800"/>
            </a:lvl3pPr>
            <a:lvl4pPr marL="1371578" indent="0" algn="ctr">
              <a:buNone/>
              <a:defRPr sz="1599"/>
            </a:lvl4pPr>
            <a:lvl5pPr marL="1828770" indent="0" algn="ctr">
              <a:buNone/>
              <a:defRPr sz="1599"/>
            </a:lvl5pPr>
            <a:lvl6pPr marL="2285964" indent="0" algn="ctr">
              <a:buNone/>
              <a:defRPr sz="1599"/>
            </a:lvl6pPr>
            <a:lvl7pPr marL="2743157" indent="0" algn="ctr">
              <a:buNone/>
              <a:defRPr sz="1599"/>
            </a:lvl7pPr>
            <a:lvl8pPr marL="3200349" indent="0" algn="ctr">
              <a:buNone/>
              <a:defRPr sz="1599"/>
            </a:lvl8pPr>
            <a:lvl9pPr marL="3657541" indent="0" algn="ctr">
              <a:buNone/>
              <a:defRPr sz="1599"/>
            </a:lvl9pPr>
          </a:lstStyle>
          <a:p>
            <a:r>
              <a:rPr lang="en-US"/>
              <a:t>Click to edit Master subtitle style</a:t>
            </a:r>
            <a:endParaRPr lang="en-GB" dirty="0"/>
          </a:p>
        </p:txBody>
      </p:sp>
    </p:spTree>
    <p:extLst>
      <p:ext uri="{BB962C8B-B14F-4D97-AF65-F5344CB8AC3E}">
        <p14:creationId xmlns:p14="http://schemas.microsoft.com/office/powerpoint/2010/main" val="8666083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solidFill>
                  <a:srgbClr val="5B9BD5">
                    <a:lumMod val="50000"/>
                  </a:srgbClr>
                </a:solidFill>
              </a:rPr>
              <a:t>12 Jan 2015</a:t>
            </a:r>
            <a:endParaRPr lang="en-GB">
              <a:solidFill>
                <a:srgbClr val="5B9BD5">
                  <a:lumMod val="50000"/>
                </a:srgbClr>
              </a:solidFill>
            </a:endParaRPr>
          </a:p>
        </p:txBody>
      </p:sp>
      <p:sp>
        <p:nvSpPr>
          <p:cNvPr id="5" name="Slide Number Placeholder 4"/>
          <p:cNvSpPr>
            <a:spLocks noGrp="1"/>
          </p:cNvSpPr>
          <p:nvPr>
            <p:ph type="sldNum" sz="quarter" idx="12"/>
          </p:nvPr>
        </p:nvSpPr>
        <p:spPr/>
        <p:txBody>
          <a:bodyPr/>
          <a:lstStyle>
            <a:lvl1pPr marL="0" marR="0" indent="0" algn="l" defTabSz="914386" rtl="0" eaLnBrk="1" fontAlgn="auto" latinLnBrk="0" hangingPunct="1">
              <a:lnSpc>
                <a:spcPct val="100000"/>
              </a:lnSpc>
              <a:spcBef>
                <a:spcPts val="0"/>
              </a:spcBef>
              <a:spcAft>
                <a:spcPts val="0"/>
              </a:spcAft>
              <a:buClrTx/>
              <a:buSzTx/>
              <a:buFontTx/>
              <a:buNone/>
              <a:tabLst/>
              <a:defRPr/>
            </a:lvl1pPr>
          </a:lstStyle>
          <a:p>
            <a:r>
              <a:rPr lang="en-GB" dirty="0">
                <a:solidFill>
                  <a:srgbClr val="5B9BD5">
                    <a:lumMod val="50000"/>
                  </a:srgbClr>
                </a:solidFill>
              </a:rPr>
              <a:t>WAHT 2015     </a:t>
            </a:r>
            <a:fld id="{B02E76FD-126E-4E33-8B01-33DA660C39FE}" type="slidenum">
              <a:rPr lang="en-GB" smtClean="0">
                <a:solidFill>
                  <a:srgbClr val="5B9BD5">
                    <a:lumMod val="50000"/>
                  </a:srgbClr>
                </a:solidFill>
              </a:rPr>
              <a:pPr/>
              <a:t>‹#›</a:t>
            </a:fld>
            <a:endParaRPr lang="en-GB" dirty="0">
              <a:solidFill>
                <a:srgbClr val="5B9BD5">
                  <a:lumMod val="50000"/>
                </a:srgbClr>
              </a:solidFill>
            </a:endParaRPr>
          </a:p>
        </p:txBody>
      </p:sp>
    </p:spTree>
    <p:extLst>
      <p:ext uri="{BB962C8B-B14F-4D97-AF65-F5344CB8AC3E}">
        <p14:creationId xmlns:p14="http://schemas.microsoft.com/office/powerpoint/2010/main" val="363309090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E5984BFC-C998-437D-9DFB-4FE93A13204D}"/>
              </a:ext>
            </a:extLst>
          </p:cNvPr>
          <p:cNvSpPr>
            <a:spLocks noGrp="1"/>
          </p:cNvSpPr>
          <p:nvPr>
            <p:ph type="sldNum" sz="quarter" idx="12"/>
          </p:nvPr>
        </p:nvSpPr>
        <p:spPr>
          <a:xfrm>
            <a:off x="8639695" y="6356351"/>
            <a:ext cx="2743200" cy="365125"/>
          </a:xfrm>
        </p:spPr>
        <p:txBody>
          <a:bodyPr/>
          <a:lstStyle/>
          <a:p>
            <a:pPr algn="l" defTabSz="457197"/>
            <a:r>
              <a:rPr lang="en-GB">
                <a:solidFill>
                  <a:prstClr val="black">
                    <a:tint val="75000"/>
                  </a:prstClr>
                </a:solidFill>
              </a:rPr>
              <a:t>©WW1AHT 2017 	           </a:t>
            </a:r>
            <a:fld id="{CCA72463-CF93-46A0-88DB-E4EB3E5A6683}" type="slidenum">
              <a:rPr lang="en-GB" smtClean="0">
                <a:solidFill>
                  <a:prstClr val="black">
                    <a:tint val="75000"/>
                  </a:prstClr>
                </a:solidFill>
              </a:rPr>
              <a:pPr algn="l" defTabSz="457197"/>
              <a:t>‹#›</a:t>
            </a:fld>
            <a:endParaRPr lang="en-GB" dirty="0">
              <a:solidFill>
                <a:prstClr val="black">
                  <a:tint val="75000"/>
                </a:prstClr>
              </a:solidFill>
            </a:endParaRPr>
          </a:p>
        </p:txBody>
      </p:sp>
    </p:spTree>
    <p:extLst>
      <p:ext uri="{BB962C8B-B14F-4D97-AF65-F5344CB8AC3E}">
        <p14:creationId xmlns:p14="http://schemas.microsoft.com/office/powerpoint/2010/main" val="30411273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normAutofit/>
          </a:bodyPr>
          <a:lstStyle>
            <a:lvl1pPr marL="0" indent="0">
              <a:buNone/>
              <a:defRPr lang="en-US" sz="2400" kern="1200" baseline="0" dirty="0">
                <a:solidFill>
                  <a:srgbClr val="000099"/>
                </a:solidFill>
                <a:latin typeface="+mj-lt"/>
                <a:ea typeface="+mj-ea"/>
                <a:cs typeface="+mj-cs"/>
              </a:defRPr>
            </a:lvl1pPr>
            <a:lvl2pPr marL="457197" indent="0">
              <a:buNone/>
              <a:defRPr sz="2000">
                <a:solidFill>
                  <a:schemeClr val="tx1">
                    <a:tint val="75000"/>
                  </a:schemeClr>
                </a:solidFill>
              </a:defRPr>
            </a:lvl2pPr>
            <a:lvl3pPr marL="914393" indent="0">
              <a:buNone/>
              <a:defRPr sz="1800">
                <a:solidFill>
                  <a:schemeClr val="tx1">
                    <a:tint val="75000"/>
                  </a:schemeClr>
                </a:solidFill>
              </a:defRPr>
            </a:lvl3pPr>
            <a:lvl4pPr marL="1371589" indent="0">
              <a:buNone/>
              <a:defRPr sz="1599">
                <a:solidFill>
                  <a:schemeClr val="tx1">
                    <a:tint val="75000"/>
                  </a:schemeClr>
                </a:solidFill>
              </a:defRPr>
            </a:lvl4pPr>
            <a:lvl5pPr marL="1828785" indent="0">
              <a:buNone/>
              <a:defRPr sz="1599">
                <a:solidFill>
                  <a:schemeClr val="tx1">
                    <a:tint val="75000"/>
                  </a:schemeClr>
                </a:solidFill>
              </a:defRPr>
            </a:lvl5pPr>
            <a:lvl6pPr marL="2285982" indent="0">
              <a:buNone/>
              <a:defRPr sz="1599">
                <a:solidFill>
                  <a:schemeClr val="tx1">
                    <a:tint val="75000"/>
                  </a:schemeClr>
                </a:solidFill>
              </a:defRPr>
            </a:lvl6pPr>
            <a:lvl7pPr marL="2743178" indent="0">
              <a:buNone/>
              <a:defRPr sz="1599">
                <a:solidFill>
                  <a:schemeClr val="tx1">
                    <a:tint val="75000"/>
                  </a:schemeClr>
                </a:solidFill>
              </a:defRPr>
            </a:lvl7pPr>
            <a:lvl8pPr marL="3200375" indent="0">
              <a:buNone/>
              <a:defRPr sz="1599">
                <a:solidFill>
                  <a:schemeClr val="tx1">
                    <a:tint val="75000"/>
                  </a:schemeClr>
                </a:solidFill>
              </a:defRPr>
            </a:lvl8pPr>
            <a:lvl9pPr marL="3657570" indent="0">
              <a:buNone/>
              <a:defRPr sz="1599">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1AFCBAA5-B57D-45E0-8E05-98FE358A23A5}"/>
              </a:ext>
            </a:extLst>
          </p:cNvPr>
          <p:cNvSpPr>
            <a:spLocks noGrp="1"/>
          </p:cNvSpPr>
          <p:nvPr>
            <p:ph type="sldNum" sz="quarter" idx="12"/>
          </p:nvPr>
        </p:nvSpPr>
        <p:spPr>
          <a:xfrm>
            <a:off x="8639695" y="6356351"/>
            <a:ext cx="2743200" cy="365125"/>
          </a:xfrm>
        </p:spPr>
        <p:txBody>
          <a:bodyPr/>
          <a:lstStyle/>
          <a:p>
            <a:pPr algn="l" defTabSz="457197"/>
            <a:r>
              <a:rPr lang="en-GB">
                <a:solidFill>
                  <a:prstClr val="black">
                    <a:tint val="75000"/>
                  </a:prstClr>
                </a:solidFill>
              </a:rPr>
              <a:t>©WW1AHT 2017 	           </a:t>
            </a:r>
            <a:fld id="{CCA72463-CF93-46A0-88DB-E4EB3E5A6683}" type="slidenum">
              <a:rPr lang="en-GB" smtClean="0">
                <a:solidFill>
                  <a:prstClr val="black">
                    <a:tint val="75000"/>
                  </a:prstClr>
                </a:solidFill>
              </a:rPr>
              <a:pPr algn="l" defTabSz="457197"/>
              <a:t>‹#›</a:t>
            </a:fld>
            <a:endParaRPr lang="en-GB" dirty="0">
              <a:solidFill>
                <a:prstClr val="black">
                  <a:tint val="75000"/>
                </a:prstClr>
              </a:solidFill>
            </a:endParaRPr>
          </a:p>
        </p:txBody>
      </p:sp>
    </p:spTree>
    <p:extLst>
      <p:ext uri="{BB962C8B-B14F-4D97-AF65-F5344CB8AC3E}">
        <p14:creationId xmlns:p14="http://schemas.microsoft.com/office/powerpoint/2010/main" val="264595524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197"/>
            <a:fld id="{CCA72463-CF93-46A0-88DB-E4EB3E5A6683}" type="slidenum">
              <a:rPr lang="en-GB" smtClean="0">
                <a:solidFill>
                  <a:prstClr val="black">
                    <a:tint val="75000"/>
                  </a:prstClr>
                </a:solidFill>
              </a:rPr>
              <a:pPr defTabSz="457197"/>
              <a:t>‹#›</a:t>
            </a:fld>
            <a:endParaRPr lang="en-GB">
              <a:solidFill>
                <a:prstClr val="black">
                  <a:tint val="75000"/>
                </a:prstClr>
              </a:solidFill>
            </a:endParaRPr>
          </a:p>
        </p:txBody>
      </p:sp>
    </p:spTree>
    <p:extLst>
      <p:ext uri="{BB962C8B-B14F-4D97-AF65-F5344CB8AC3E}">
        <p14:creationId xmlns:p14="http://schemas.microsoft.com/office/powerpoint/2010/main" val="6426847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39884" y="365126"/>
            <a:ext cx="951550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197" indent="0">
              <a:buNone/>
              <a:defRPr sz="2000" b="1"/>
            </a:lvl2pPr>
            <a:lvl3pPr marL="914393" indent="0">
              <a:buNone/>
              <a:defRPr sz="1800" b="1"/>
            </a:lvl3pPr>
            <a:lvl4pPr marL="1371589" indent="0">
              <a:buNone/>
              <a:defRPr sz="1599" b="1"/>
            </a:lvl4pPr>
            <a:lvl5pPr marL="1828785" indent="0">
              <a:buNone/>
              <a:defRPr sz="1599" b="1"/>
            </a:lvl5pPr>
            <a:lvl6pPr marL="2285982" indent="0">
              <a:buNone/>
              <a:defRPr sz="1599" b="1"/>
            </a:lvl6pPr>
            <a:lvl7pPr marL="2743178" indent="0">
              <a:buNone/>
              <a:defRPr sz="1599" b="1"/>
            </a:lvl7pPr>
            <a:lvl8pPr marL="3200375" indent="0">
              <a:buNone/>
              <a:defRPr sz="1599" b="1"/>
            </a:lvl8pPr>
            <a:lvl9pPr marL="3657570" indent="0">
              <a:buNone/>
              <a:defRPr sz="1599"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9" cy="823912"/>
          </a:xfrm>
        </p:spPr>
        <p:txBody>
          <a:bodyPr anchor="b"/>
          <a:lstStyle>
            <a:lvl1pPr marL="0" indent="0">
              <a:buNone/>
              <a:defRPr sz="2400" b="1"/>
            </a:lvl1pPr>
            <a:lvl2pPr marL="457197" indent="0">
              <a:buNone/>
              <a:defRPr sz="2000" b="1"/>
            </a:lvl2pPr>
            <a:lvl3pPr marL="914393" indent="0">
              <a:buNone/>
              <a:defRPr sz="1800" b="1"/>
            </a:lvl3pPr>
            <a:lvl4pPr marL="1371589" indent="0">
              <a:buNone/>
              <a:defRPr sz="1599" b="1"/>
            </a:lvl4pPr>
            <a:lvl5pPr marL="1828785" indent="0">
              <a:buNone/>
              <a:defRPr sz="1599" b="1"/>
            </a:lvl5pPr>
            <a:lvl6pPr marL="2285982" indent="0">
              <a:buNone/>
              <a:defRPr sz="1599" b="1"/>
            </a:lvl6pPr>
            <a:lvl7pPr marL="2743178" indent="0">
              <a:buNone/>
              <a:defRPr sz="1599" b="1"/>
            </a:lvl7pPr>
            <a:lvl8pPr marL="3200375" indent="0">
              <a:buNone/>
              <a:defRPr sz="1599" b="1"/>
            </a:lvl8pPr>
            <a:lvl9pPr marL="3657570" indent="0">
              <a:buNone/>
              <a:defRPr sz="1599" b="1"/>
            </a:lvl9pPr>
          </a:lstStyle>
          <a:p>
            <a:pPr lvl="0"/>
            <a:r>
              <a:rPr lang="en-US"/>
              <a:t>Edit Master text styles</a:t>
            </a:r>
          </a:p>
        </p:txBody>
      </p:sp>
      <p:sp>
        <p:nvSpPr>
          <p:cNvPr id="6" name="Content Placeholder 5"/>
          <p:cNvSpPr>
            <a:spLocks noGrp="1"/>
          </p:cNvSpPr>
          <p:nvPr>
            <p:ph sz="quarter" idx="4"/>
          </p:nvPr>
        </p:nvSpPr>
        <p:spPr>
          <a:xfrm>
            <a:off x="6172200" y="2505075"/>
            <a:ext cx="518318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197"/>
            <a:fld id="{CCA72463-CF93-46A0-88DB-E4EB3E5A6683}" type="slidenum">
              <a:rPr lang="en-GB" smtClean="0">
                <a:solidFill>
                  <a:prstClr val="black">
                    <a:tint val="75000"/>
                  </a:prstClr>
                </a:solidFill>
              </a:rPr>
              <a:pPr defTabSz="457197"/>
              <a:t>‹#›</a:t>
            </a:fld>
            <a:endParaRPr lang="en-GB">
              <a:solidFill>
                <a:prstClr val="black">
                  <a:tint val="75000"/>
                </a:prstClr>
              </a:solidFill>
            </a:endParaRPr>
          </a:p>
        </p:txBody>
      </p:sp>
    </p:spTree>
    <p:extLst>
      <p:ext uri="{BB962C8B-B14F-4D97-AF65-F5344CB8AC3E}">
        <p14:creationId xmlns:p14="http://schemas.microsoft.com/office/powerpoint/2010/main" val="305990459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197"/>
            <a:fld id="{CCA72463-CF93-46A0-88DB-E4EB3E5A6683}" type="slidenum">
              <a:rPr lang="en-GB" smtClean="0">
                <a:solidFill>
                  <a:prstClr val="black">
                    <a:tint val="75000"/>
                  </a:prstClr>
                </a:solidFill>
              </a:rPr>
              <a:pPr defTabSz="457197"/>
              <a:t>‹#›</a:t>
            </a:fld>
            <a:endParaRPr lang="en-GB">
              <a:solidFill>
                <a:prstClr val="black">
                  <a:tint val="75000"/>
                </a:prstClr>
              </a:solidFill>
            </a:endParaRPr>
          </a:p>
        </p:txBody>
      </p:sp>
    </p:spTree>
    <p:extLst>
      <p:ext uri="{BB962C8B-B14F-4D97-AF65-F5344CB8AC3E}">
        <p14:creationId xmlns:p14="http://schemas.microsoft.com/office/powerpoint/2010/main" val="40841862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197"/>
            <a:fld id="{CCA72463-CF93-46A0-88DB-E4EB3E5A6683}" type="slidenum">
              <a:rPr lang="en-GB" smtClean="0">
                <a:solidFill>
                  <a:prstClr val="black">
                    <a:tint val="75000"/>
                  </a:prstClr>
                </a:solidFill>
              </a:rPr>
              <a:pPr defTabSz="457197"/>
              <a:t>‹#›</a:t>
            </a:fld>
            <a:endParaRPr lang="en-GB">
              <a:solidFill>
                <a:prstClr val="black">
                  <a:tint val="75000"/>
                </a:prstClr>
              </a:solidFill>
            </a:endParaRPr>
          </a:p>
        </p:txBody>
      </p:sp>
    </p:spTree>
    <p:extLst>
      <p:ext uri="{BB962C8B-B14F-4D97-AF65-F5344CB8AC3E}">
        <p14:creationId xmlns:p14="http://schemas.microsoft.com/office/powerpoint/2010/main" val="31076143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613" y="1255223"/>
            <a:ext cx="3935413" cy="906086"/>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1255223"/>
            <a:ext cx="6172200" cy="46058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161308"/>
            <a:ext cx="3932237" cy="3707680"/>
          </a:xfrm>
        </p:spPr>
        <p:txBody>
          <a:bodyPr/>
          <a:lstStyle>
            <a:lvl1pPr marL="0" indent="0">
              <a:buNone/>
              <a:defRPr sz="1599"/>
            </a:lvl1pPr>
            <a:lvl2pPr marL="457197" indent="0">
              <a:buNone/>
              <a:defRPr sz="1400"/>
            </a:lvl2pPr>
            <a:lvl3pPr marL="914393" indent="0">
              <a:buNone/>
              <a:defRPr sz="1200"/>
            </a:lvl3pPr>
            <a:lvl4pPr marL="1371589" indent="0">
              <a:buNone/>
              <a:defRPr sz="1000"/>
            </a:lvl4pPr>
            <a:lvl5pPr marL="1828785" indent="0">
              <a:buNone/>
              <a:defRPr sz="1000"/>
            </a:lvl5pPr>
            <a:lvl6pPr marL="2285982" indent="0">
              <a:buNone/>
              <a:defRPr sz="1000"/>
            </a:lvl6pPr>
            <a:lvl7pPr marL="2743178" indent="0">
              <a:buNone/>
              <a:defRPr sz="1000"/>
            </a:lvl7pPr>
            <a:lvl8pPr marL="3200375" indent="0">
              <a:buNone/>
              <a:defRPr sz="1000"/>
            </a:lvl8pPr>
            <a:lvl9pPr marL="365757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197"/>
            <a:fld id="{CCA72463-CF93-46A0-88DB-E4EB3E5A6683}" type="slidenum">
              <a:rPr lang="en-GB" smtClean="0">
                <a:solidFill>
                  <a:prstClr val="black">
                    <a:tint val="75000"/>
                  </a:prstClr>
                </a:solidFill>
              </a:rPr>
              <a:pPr defTabSz="457197"/>
              <a:t>‹#›</a:t>
            </a:fld>
            <a:endParaRPr lang="en-GB">
              <a:solidFill>
                <a:prstClr val="black">
                  <a:tint val="75000"/>
                </a:prstClr>
              </a:solidFill>
            </a:endParaRPr>
          </a:p>
        </p:txBody>
      </p:sp>
    </p:spTree>
    <p:extLst>
      <p:ext uri="{BB962C8B-B14F-4D97-AF65-F5344CB8AC3E}">
        <p14:creationId xmlns:p14="http://schemas.microsoft.com/office/powerpoint/2010/main" val="216517414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1296785"/>
            <a:ext cx="3932237" cy="997527"/>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09310" y="1296784"/>
            <a:ext cx="6172200" cy="4572202"/>
          </a:xfrm>
        </p:spPr>
        <p:txBody>
          <a:bodyPr anchor="t"/>
          <a:lstStyle>
            <a:lvl1pPr marL="0" indent="0">
              <a:buNone/>
              <a:defRPr sz="3200"/>
            </a:lvl1pPr>
            <a:lvl2pPr marL="457197" indent="0">
              <a:buNone/>
              <a:defRPr sz="2800"/>
            </a:lvl2pPr>
            <a:lvl3pPr marL="914393" indent="0">
              <a:buNone/>
              <a:defRPr sz="2400"/>
            </a:lvl3pPr>
            <a:lvl4pPr marL="1371589" indent="0">
              <a:buNone/>
              <a:defRPr sz="2000"/>
            </a:lvl4pPr>
            <a:lvl5pPr marL="1828785" indent="0">
              <a:buNone/>
              <a:defRPr sz="2000"/>
            </a:lvl5pPr>
            <a:lvl6pPr marL="2285982" indent="0">
              <a:buNone/>
              <a:defRPr sz="2000"/>
            </a:lvl6pPr>
            <a:lvl7pPr marL="2743178" indent="0">
              <a:buNone/>
              <a:defRPr sz="2000"/>
            </a:lvl7pPr>
            <a:lvl8pPr marL="3200375" indent="0">
              <a:buNone/>
              <a:defRPr sz="2000"/>
            </a:lvl8pPr>
            <a:lvl9pPr marL="365757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294313"/>
            <a:ext cx="3932237" cy="3574675"/>
          </a:xfrm>
        </p:spPr>
        <p:txBody>
          <a:bodyPr/>
          <a:lstStyle>
            <a:lvl1pPr marL="0" indent="0">
              <a:buNone/>
              <a:defRPr sz="1599"/>
            </a:lvl1pPr>
            <a:lvl2pPr marL="457197" indent="0">
              <a:buNone/>
              <a:defRPr sz="1400"/>
            </a:lvl2pPr>
            <a:lvl3pPr marL="914393" indent="0">
              <a:buNone/>
              <a:defRPr sz="1200"/>
            </a:lvl3pPr>
            <a:lvl4pPr marL="1371589" indent="0">
              <a:buNone/>
              <a:defRPr sz="1000"/>
            </a:lvl4pPr>
            <a:lvl5pPr marL="1828785" indent="0">
              <a:buNone/>
              <a:defRPr sz="1000"/>
            </a:lvl5pPr>
            <a:lvl6pPr marL="2285982" indent="0">
              <a:buNone/>
              <a:defRPr sz="1000"/>
            </a:lvl6pPr>
            <a:lvl7pPr marL="2743178" indent="0">
              <a:buNone/>
              <a:defRPr sz="1000"/>
            </a:lvl7pPr>
            <a:lvl8pPr marL="3200375" indent="0">
              <a:buNone/>
              <a:defRPr sz="1000"/>
            </a:lvl8pPr>
            <a:lvl9pPr marL="365757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197"/>
            <a:fld id="{CCA72463-CF93-46A0-88DB-E4EB3E5A6683}" type="slidenum">
              <a:rPr lang="en-GB" smtClean="0">
                <a:solidFill>
                  <a:prstClr val="black">
                    <a:tint val="75000"/>
                  </a:prstClr>
                </a:solidFill>
              </a:rPr>
              <a:pPr defTabSz="457197"/>
              <a:t>‹#›</a:t>
            </a:fld>
            <a:endParaRPr lang="en-GB">
              <a:solidFill>
                <a:prstClr val="black">
                  <a:tint val="75000"/>
                </a:prstClr>
              </a:solidFill>
            </a:endParaRPr>
          </a:p>
        </p:txBody>
      </p:sp>
    </p:spTree>
    <p:extLst>
      <p:ext uri="{BB962C8B-B14F-4D97-AF65-F5344CB8AC3E}">
        <p14:creationId xmlns:p14="http://schemas.microsoft.com/office/powerpoint/2010/main" val="16757536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ww1aviationheritagetrust.co.uk/"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3B99D-1FB2-4B14-8B02-423ED36690F2}"/>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0"/>
            <a:ext cx="1762299" cy="1607366"/>
          </a:xfrm>
          <a:prstGeom prst="rect">
            <a:avLst/>
          </a:prstGeom>
        </p:spPr>
      </p:pic>
      <p:sp>
        <p:nvSpPr>
          <p:cNvPr id="2" name="Title Placeholder 1"/>
          <p:cNvSpPr>
            <a:spLocks noGrp="1"/>
          </p:cNvSpPr>
          <p:nvPr>
            <p:ph type="title"/>
          </p:nvPr>
        </p:nvSpPr>
        <p:spPr>
          <a:xfrm>
            <a:off x="1762299" y="365126"/>
            <a:ext cx="9591502"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97"/>
            <a:fld id="{8907239C-DB62-4EC2-857B-CD4511BC40EE}" type="datetimeFigureOut">
              <a:rPr lang="en-GB" smtClean="0">
                <a:solidFill>
                  <a:prstClr val="black">
                    <a:tint val="75000"/>
                  </a:prstClr>
                </a:solidFill>
              </a:rPr>
              <a:pPr defTabSz="457197"/>
              <a:t>09/01/2026</a:t>
            </a:fld>
            <a:endParaRPr lang="en-GB">
              <a:solidFill>
                <a:prstClr val="black">
                  <a:tint val="75000"/>
                </a:prstClr>
              </a:solidFill>
            </a:endParaRPr>
          </a:p>
        </p:txBody>
      </p:sp>
      <p:sp>
        <p:nvSpPr>
          <p:cNvPr id="6" name="Slide Number Placeholder 5"/>
          <p:cNvSpPr>
            <a:spLocks noGrp="1"/>
          </p:cNvSpPr>
          <p:nvPr>
            <p:ph type="sldNum" sz="quarter" idx="4"/>
          </p:nvPr>
        </p:nvSpPr>
        <p:spPr>
          <a:xfrm>
            <a:off x="8639695" y="6356351"/>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lgn="l" defTabSz="457197"/>
            <a:r>
              <a:rPr lang="en-GB">
                <a:solidFill>
                  <a:prstClr val="black">
                    <a:tint val="75000"/>
                  </a:prstClr>
                </a:solidFill>
              </a:rPr>
              <a:t>©WW1AHT 2021  	         </a:t>
            </a:r>
            <a:fld id="{CCA72463-CF93-46A0-88DB-E4EB3E5A6683}" type="slidenum">
              <a:rPr lang="en-GB" smtClean="0">
                <a:solidFill>
                  <a:prstClr val="black">
                    <a:tint val="75000"/>
                  </a:prstClr>
                </a:solidFill>
              </a:rPr>
              <a:pPr algn="l" defTabSz="457197"/>
              <a:t>‹#›</a:t>
            </a:fld>
            <a:endParaRPr lang="en-GB" dirty="0">
              <a:solidFill>
                <a:prstClr val="black">
                  <a:tint val="75000"/>
                </a:prstClr>
              </a:solidFill>
            </a:endParaRPr>
          </a:p>
        </p:txBody>
      </p:sp>
      <p:sp>
        <p:nvSpPr>
          <p:cNvPr id="11" name="Footer Placeholder 4">
            <a:extLst>
              <a:ext uri="{FF2B5EF4-FFF2-40B4-BE49-F238E27FC236}">
                <a16:creationId xmlns:a16="http://schemas.microsoft.com/office/drawing/2014/main" id="{F5CB8179-D251-4580-8072-A927E8C8CAFB}"/>
              </a:ext>
            </a:extLst>
          </p:cNvPr>
          <p:cNvSpPr txBox="1">
            <a:spLocks/>
          </p:cNvSpPr>
          <p:nvPr userDrawn="1"/>
        </p:nvSpPr>
        <p:spPr>
          <a:xfrm>
            <a:off x="3581401" y="6356352"/>
            <a:ext cx="50291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9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WW1 Aviation Heritage Trust Ltd Company No 8753767. Registered Charity No 1156699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16"/>
              </a:rPr>
              <a:t>www.ww1AviationHeritageTrust.co.uk</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5" name="Rectangle 14">
            <a:extLst>
              <a:ext uri="{FF2B5EF4-FFF2-40B4-BE49-F238E27FC236}">
                <a16:creationId xmlns:a16="http://schemas.microsoft.com/office/drawing/2014/main" id="{FC7B75C5-6EAD-48FA-B168-F08E715B9D0C}"/>
              </a:ext>
            </a:extLst>
          </p:cNvPr>
          <p:cNvSpPr/>
          <p:nvPr userDrawn="1"/>
        </p:nvSpPr>
        <p:spPr>
          <a:xfrm>
            <a:off x="74943" y="1847849"/>
            <a:ext cx="12117057" cy="441569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96"/>
          </a:p>
        </p:txBody>
      </p:sp>
      <p:sp>
        <p:nvSpPr>
          <p:cNvPr id="3" name="Text Placeholder 2"/>
          <p:cNvSpPr>
            <a:spLocks noGrp="1"/>
          </p:cNvSpPr>
          <p:nvPr>
            <p:ph type="body" idx="1"/>
          </p:nvPr>
        </p:nvSpPr>
        <p:spPr>
          <a:xfrm>
            <a:off x="838200" y="17645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082CF-9FF5-8E3C-6127-69C57287CD5E}"/>
              </a:ext>
            </a:extLst>
          </p:cNvPr>
          <p:cNvPicPr>
            <a:picLocks noChangeAspect="1"/>
          </p:cNvPicPr>
          <p:nvPr userDrawn="1"/>
        </p:nvPicPr>
        <p:blipFill>
          <a:blip r:embed="rId17"/>
          <a:stretch>
            <a:fillRect/>
          </a:stretch>
        </p:blipFill>
        <p:spPr>
          <a:xfrm>
            <a:off x="11086744" y="0"/>
            <a:ext cx="1030313" cy="951058"/>
          </a:xfrm>
          <a:prstGeom prst="rect">
            <a:avLst/>
          </a:prstGeom>
        </p:spPr>
      </p:pic>
    </p:spTree>
    <p:extLst>
      <p:ext uri="{BB962C8B-B14F-4D97-AF65-F5344CB8AC3E}">
        <p14:creationId xmlns:p14="http://schemas.microsoft.com/office/powerpoint/2010/main" val="374693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defTabSz="914393" rtl="0" eaLnBrk="1" latinLnBrk="0" hangingPunct="1">
        <a:lnSpc>
          <a:spcPct val="90000"/>
        </a:lnSpc>
        <a:spcBef>
          <a:spcPct val="0"/>
        </a:spcBef>
        <a:buNone/>
        <a:defRPr sz="3827" kern="1200" baseline="0">
          <a:solidFill>
            <a:srgbClr val="000099"/>
          </a:solidFill>
          <a:latin typeface="+mj-lt"/>
          <a:ea typeface="+mj-ea"/>
          <a:cs typeface="+mj-cs"/>
        </a:defRPr>
      </a:lvl1pPr>
    </p:titleStyle>
    <p:bodyStyle>
      <a:lvl1pPr marL="228598" indent="-228598" algn="l" defTabSz="914393" rtl="0" eaLnBrk="1" latinLnBrk="0" hangingPunct="1">
        <a:lnSpc>
          <a:spcPct val="90000"/>
        </a:lnSpc>
        <a:spcBef>
          <a:spcPts val="1000"/>
        </a:spcBef>
        <a:buFont typeface="Arial" panose="020B0604020202020204" pitchFamily="34" charset="0"/>
        <a:buChar char="•"/>
        <a:defRPr sz="2800" kern="1200" baseline="0">
          <a:solidFill>
            <a:srgbClr val="000099"/>
          </a:solidFill>
          <a:latin typeface="+mn-lt"/>
          <a:ea typeface="+mn-ea"/>
          <a:cs typeface="+mn-cs"/>
        </a:defRPr>
      </a:lvl1pPr>
      <a:lvl2pPr marL="685794" indent="-228598" algn="l" defTabSz="914393" rtl="0" eaLnBrk="1" latinLnBrk="0" hangingPunct="1">
        <a:lnSpc>
          <a:spcPct val="90000"/>
        </a:lnSpc>
        <a:spcBef>
          <a:spcPts val="500"/>
        </a:spcBef>
        <a:buFont typeface="Arial" panose="020B0604020202020204" pitchFamily="34" charset="0"/>
        <a:buChar char="•"/>
        <a:defRPr sz="2400" kern="1200" baseline="0">
          <a:solidFill>
            <a:srgbClr val="000099"/>
          </a:solidFill>
          <a:latin typeface="+mn-lt"/>
          <a:ea typeface="+mn-ea"/>
          <a:cs typeface="+mn-cs"/>
        </a:defRPr>
      </a:lvl2pPr>
      <a:lvl3pPr marL="1142991" indent="-228598" algn="l" defTabSz="914393" rtl="0" eaLnBrk="1" latinLnBrk="0" hangingPunct="1">
        <a:lnSpc>
          <a:spcPct val="90000"/>
        </a:lnSpc>
        <a:spcBef>
          <a:spcPts val="500"/>
        </a:spcBef>
        <a:buFont typeface="Arial" panose="020B0604020202020204" pitchFamily="34" charset="0"/>
        <a:buChar char="•"/>
        <a:defRPr sz="2000" kern="1200" baseline="0">
          <a:solidFill>
            <a:srgbClr val="000099"/>
          </a:solidFill>
          <a:latin typeface="+mn-lt"/>
          <a:ea typeface="+mn-ea"/>
          <a:cs typeface="+mn-cs"/>
        </a:defRPr>
      </a:lvl3pPr>
      <a:lvl4pPr marL="1600187" indent="-228598" algn="l" defTabSz="914393" rtl="0" eaLnBrk="1" latinLnBrk="0" hangingPunct="1">
        <a:lnSpc>
          <a:spcPct val="90000"/>
        </a:lnSpc>
        <a:spcBef>
          <a:spcPts val="500"/>
        </a:spcBef>
        <a:buFont typeface="Arial" panose="020B0604020202020204" pitchFamily="34" charset="0"/>
        <a:buChar char="•"/>
        <a:defRPr sz="1800" kern="1200" baseline="0">
          <a:solidFill>
            <a:srgbClr val="000099"/>
          </a:solidFill>
          <a:latin typeface="+mn-lt"/>
          <a:ea typeface="+mn-ea"/>
          <a:cs typeface="+mn-cs"/>
        </a:defRPr>
      </a:lvl4pPr>
      <a:lvl5pPr marL="2057384" indent="-228598" algn="l" defTabSz="914393" rtl="0" eaLnBrk="1" latinLnBrk="0" hangingPunct="1">
        <a:lnSpc>
          <a:spcPct val="90000"/>
        </a:lnSpc>
        <a:spcBef>
          <a:spcPts val="500"/>
        </a:spcBef>
        <a:buFont typeface="Arial" panose="020B0604020202020204" pitchFamily="34" charset="0"/>
        <a:buChar char="•"/>
        <a:defRPr sz="1800" kern="1200" baseline="0">
          <a:solidFill>
            <a:srgbClr val="000099"/>
          </a:solidFill>
          <a:latin typeface="+mn-lt"/>
          <a:ea typeface="+mn-ea"/>
          <a:cs typeface="+mn-cs"/>
        </a:defRPr>
      </a:lvl5pPr>
      <a:lvl6pPr marL="2514579" indent="-228598" algn="l" defTabSz="9143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6" indent="-228598" algn="l" defTabSz="9143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73" indent="-228598" algn="l" defTabSz="9143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9" indent="-228598" algn="l" defTabSz="9143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3" rtl="0" eaLnBrk="1" latinLnBrk="0" hangingPunct="1">
        <a:defRPr sz="1800" kern="1200">
          <a:solidFill>
            <a:schemeClr val="tx1"/>
          </a:solidFill>
          <a:latin typeface="+mn-lt"/>
          <a:ea typeface="+mn-ea"/>
          <a:cs typeface="+mn-cs"/>
        </a:defRPr>
      </a:lvl1pPr>
      <a:lvl2pPr marL="457197"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5" algn="l" defTabSz="914393" rtl="0" eaLnBrk="1" latinLnBrk="0" hangingPunct="1">
        <a:defRPr sz="1800" kern="1200">
          <a:solidFill>
            <a:schemeClr val="tx1"/>
          </a:solidFill>
          <a:latin typeface="+mn-lt"/>
          <a:ea typeface="+mn-ea"/>
          <a:cs typeface="+mn-cs"/>
        </a:defRPr>
      </a:lvl8pPr>
      <a:lvl9pPr marL="3657570" algn="l" defTabSz="9143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3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1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EF3D095-4212-03C0-4003-51448D4F4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844" y="1020417"/>
            <a:ext cx="8583971" cy="48171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BD373D-3B34-D172-1238-4B832BD31B65}"/>
              </a:ext>
            </a:extLst>
          </p:cNvPr>
          <p:cNvSpPr txBox="1"/>
          <p:nvPr/>
        </p:nvSpPr>
        <p:spPr>
          <a:xfrm>
            <a:off x="4135030" y="3778981"/>
            <a:ext cx="3657600" cy="830997"/>
          </a:xfrm>
          <a:prstGeom prst="rect">
            <a:avLst/>
          </a:prstGeom>
          <a:noFill/>
        </p:spPr>
        <p:txBody>
          <a:bodyPr wrap="square" rtlCol="0">
            <a:spAutoFit/>
          </a:bodyPr>
          <a:lstStyle/>
          <a:p>
            <a:pPr algn="ctr"/>
            <a:r>
              <a:rPr lang="en-GB" sz="4800" dirty="0">
                <a:solidFill>
                  <a:schemeClr val="bg1"/>
                </a:solidFill>
              </a:rPr>
              <a:t>1914 - 1918</a:t>
            </a:r>
          </a:p>
        </p:txBody>
      </p:sp>
    </p:spTree>
    <p:extLst>
      <p:ext uri="{BB962C8B-B14F-4D97-AF65-F5344CB8AC3E}">
        <p14:creationId xmlns:p14="http://schemas.microsoft.com/office/powerpoint/2010/main" val="33381418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i2.cdn.turner.com/cnnnext/dam/assets/140604153439-19-wwi-main-timeline-0604-restricted-horizontal-large-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82" y="885317"/>
            <a:ext cx="9513555" cy="535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9213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42EFE89-8D4C-26AC-2B19-0A5B754B9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861" y="926431"/>
            <a:ext cx="8952278" cy="50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52479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2CE63D0-67EC-77F0-4D98-2A06F0760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482" y="829317"/>
            <a:ext cx="9265036" cy="519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77359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A463BE0-8FF8-5E87-C9F9-F74EF7D99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455" y="575701"/>
            <a:ext cx="7457089" cy="570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81176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nscientious">
            <a:extLst>
              <a:ext uri="{FF2B5EF4-FFF2-40B4-BE49-F238E27FC236}">
                <a16:creationId xmlns:a16="http://schemas.microsoft.com/office/drawing/2014/main" id="{E29855C6-422E-D7C5-11D8-AF22D1136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231" y="742394"/>
            <a:ext cx="8967537" cy="53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2834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CE40FFD6-45A2-FEE4-9014-925B761EB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517" y="861762"/>
            <a:ext cx="7334966" cy="513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3209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dge Dixon recalls her time as a conscientious objector | The British  Library">
            <a:extLst>
              <a:ext uri="{FF2B5EF4-FFF2-40B4-BE49-F238E27FC236}">
                <a16:creationId xmlns:a16="http://schemas.microsoft.com/office/drawing/2014/main" id="{D3CA8293-1030-973E-E963-0C68E322CF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78" t="18330" r="15530"/>
          <a:stretch/>
        </p:blipFill>
        <p:spPr bwMode="auto">
          <a:xfrm>
            <a:off x="2197768" y="798981"/>
            <a:ext cx="7796463" cy="526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19390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7CCCA932-9771-34AA-6E4D-64CD8C497A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458" y="413084"/>
            <a:ext cx="4595084" cy="603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23903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DEBEED17-5955-19BA-5C85-688EDAD8D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227" y="476250"/>
            <a:ext cx="4171545"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3133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6FDC9B1-D1C0-7A8C-C83C-1D9315E9A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717" y="822719"/>
            <a:ext cx="8490565" cy="521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45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signing of the Armistice, vintage engraving. Inside the wagon of the Armistice at Compiègne (Rethondes). The end of the First World War was signed on 11 November 1918, at 5:00 am, in a wagon transformed into an office near the railway station of Rethondes. Marshal Foch, french chief of the allied armies and general Weygand receive the surrender of the German delegation sent by the new Weimar Republic. The general cease-fire take effect six hours later. In 1922, the Glade of the Armistice is set up by the architect Mages in a large roundabout preceded by a path of 250 m long. A statue of Marshal Foch is erected. The exact replica of the wagon used for the signing of the armistice (the original was destroyed by Hitler in 1944) is installed in the museum, which was created in 1927. (This historic photo archive is not available for sale and only presented here to set the context).">
            <a:extLst>
              <a:ext uri="{FF2B5EF4-FFF2-40B4-BE49-F238E27FC236}">
                <a16:creationId xmlns:a16="http://schemas.microsoft.com/office/drawing/2014/main" id="{CB5E6361-8B80-4284-9764-C3C1CE4DB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232" y="947821"/>
            <a:ext cx="7443536" cy="496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7765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i1.walesonline.co.uk/news/local-news/article6067307.ece/ALTERNATES/s615/WW1-volunte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110" y="564369"/>
            <a:ext cx="8615780" cy="57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03567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itler, Angela Merkel Visit Same Train Car Used to Sign WWI Armistice">
            <a:extLst>
              <a:ext uri="{FF2B5EF4-FFF2-40B4-BE49-F238E27FC236}">
                <a16:creationId xmlns:a16="http://schemas.microsoft.com/office/drawing/2014/main" id="{86253E6E-F69C-82A4-DAFF-2948785A0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491" y="660415"/>
            <a:ext cx="5309017" cy="553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280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Why World War I Ended With an Armistice Instead of a Surrender - HISTORY">
            <a:extLst>
              <a:ext uri="{FF2B5EF4-FFF2-40B4-BE49-F238E27FC236}">
                <a16:creationId xmlns:a16="http://schemas.microsoft.com/office/drawing/2014/main" id="{4BB4CD46-580E-7519-F0D5-2935CB01B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717" y="718461"/>
            <a:ext cx="9630566" cy="542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214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1 Events,wwi,world,war,one,first,1st,great,i,surrender ,enemy,battle,battles,barbed,wire,british,german,soldiers,fortunino, surrendered,marshalled,defeat,counter,attack,trones,wood,advanced,trench,line,1916,the,of,and,in,not,at,from,which,when,up,history  ...">
            <a:extLst>
              <a:ext uri="{FF2B5EF4-FFF2-40B4-BE49-F238E27FC236}">
                <a16:creationId xmlns:a16="http://schemas.microsoft.com/office/drawing/2014/main" id="{3B28DD84-7D39-7B6F-1F3A-3D8E54065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862" y="680185"/>
            <a:ext cx="8486275" cy="5497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3628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British Soldier Gives German Soldier A Cigarette World War I Era (  1914-1918) – The World History Archive and Compendium">
            <a:extLst>
              <a:ext uri="{FF2B5EF4-FFF2-40B4-BE49-F238E27FC236}">
                <a16:creationId xmlns:a16="http://schemas.microsoft.com/office/drawing/2014/main" id="{E7837C1D-01AA-682E-5A4B-B161BFDF4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237" y="594568"/>
            <a:ext cx="3927525" cy="566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3523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s://i0.wp.com/www.canadiancolour.ca/wp-content/uploads/2015/09/ww1tea.jpg?w=491&amp;h=387&amp;crop"/>
          <p:cNvPicPr>
            <a:picLocks noChangeAspect="1" noChangeArrowheads="1"/>
          </p:cNvPicPr>
          <p:nvPr/>
        </p:nvPicPr>
        <p:blipFill rotWithShape="1">
          <a:blip r:embed="rId2">
            <a:extLst>
              <a:ext uri="{28A0092B-C50C-407E-A947-70E740481C1C}">
                <a14:useLocalDpi xmlns:a14="http://schemas.microsoft.com/office/drawing/2010/main" val="0"/>
              </a:ext>
            </a:extLst>
          </a:blip>
          <a:srcRect t="8968"/>
          <a:stretch/>
        </p:blipFill>
        <p:spPr bwMode="auto">
          <a:xfrm>
            <a:off x="2574074" y="894347"/>
            <a:ext cx="7065226" cy="5069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6307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ow the First World War ended | The British Library">
            <a:extLst>
              <a:ext uri="{FF2B5EF4-FFF2-40B4-BE49-F238E27FC236}">
                <a16:creationId xmlns:a16="http://schemas.microsoft.com/office/drawing/2014/main" id="{C57942D5-EE2E-B639-4682-0F792CDAF3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3" r="14989"/>
          <a:stretch/>
        </p:blipFill>
        <p:spPr bwMode="auto">
          <a:xfrm>
            <a:off x="2876768" y="876331"/>
            <a:ext cx="6438463" cy="510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5728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WI Armistice">
            <a:extLst>
              <a:ext uri="{FF2B5EF4-FFF2-40B4-BE49-F238E27FC236}">
                <a16:creationId xmlns:a16="http://schemas.microsoft.com/office/drawing/2014/main" id="{4E4A94B6-5C9A-A79C-72AE-54D11B030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326" y="998621"/>
            <a:ext cx="8641347" cy="486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4828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i.pinimg.com/736x/23/7c/39/237c39b9d944c649a51a9fa4f906878d--german-helmet-gas-mas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316" y="706855"/>
            <a:ext cx="7379368" cy="544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7421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yorku.ca/laps/ww1/images/head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 y="1564719"/>
            <a:ext cx="12180269" cy="463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8867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ow did World War One end and what happened next? - BBC Bitesize">
            <a:extLst>
              <a:ext uri="{FF2B5EF4-FFF2-40B4-BE49-F238E27FC236}">
                <a16:creationId xmlns:a16="http://schemas.microsoft.com/office/drawing/2014/main" id="{74687608-51B6-79BA-BF45-8FF45BD51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332" y="906129"/>
            <a:ext cx="8970208" cy="504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53484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descr="https://www.ideasforleaders.com/sites/default/files/92_new_recruits_british_army_imperial_war_museum.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69635" name="AutoShape 4" descr="https://www.ideasforleaders.com/sites/default/files/92_new_recruits_british_army_imperial_war_museum.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pic>
        <p:nvPicPr>
          <p:cNvPr id="69636" name="Picture 6" descr="New recruits to the British Army are measured for their uniforms during the First World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217" y="476250"/>
            <a:ext cx="7652083" cy="568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2193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 very bitter victory: Returning WWI soldiers' hatred for the leaders who  sent them to die | Daily Mail Online">
            <a:extLst>
              <a:ext uri="{FF2B5EF4-FFF2-40B4-BE49-F238E27FC236}">
                <a16:creationId xmlns:a16="http://schemas.microsoft.com/office/drawing/2014/main" id="{69F784A7-09EC-E2FE-C663-833144AD8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785" y="708113"/>
            <a:ext cx="7276430" cy="54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8305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rmistice Day: 100 Years Since the end of WWI | Folklife Today">
            <a:extLst>
              <a:ext uri="{FF2B5EF4-FFF2-40B4-BE49-F238E27FC236}">
                <a16:creationId xmlns:a16="http://schemas.microsoft.com/office/drawing/2014/main" id="{98704064-5092-03A0-2D6E-0299077BB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746" y="510383"/>
            <a:ext cx="7646507" cy="583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322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942721B1-FED6-6682-64DD-24B0FE5AC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354" y="814136"/>
            <a:ext cx="9297292" cy="522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3817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in on 1910s">
            <a:extLst>
              <a:ext uri="{FF2B5EF4-FFF2-40B4-BE49-F238E27FC236}">
                <a16:creationId xmlns:a16="http://schemas.microsoft.com/office/drawing/2014/main" id="{3D6A992C-D1E2-8350-19D6-B633A2858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915" y="678104"/>
            <a:ext cx="7684169" cy="5501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700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in by Daliborka Panasiuk on Black &amp; White | Vintage photos, Old photos,  History">
            <a:extLst>
              <a:ext uri="{FF2B5EF4-FFF2-40B4-BE49-F238E27FC236}">
                <a16:creationId xmlns:a16="http://schemas.microsoft.com/office/drawing/2014/main" id="{B5477E64-22A4-D9C2-5C62-2E9BEC11B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164" y="726951"/>
            <a:ext cx="3851671" cy="5404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4363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www.toerismeieper.be/images/photolib/4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585" y="560639"/>
            <a:ext cx="8804274" cy="573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4965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descr="http://wp.digischool.nl/engels/files/2011/11/remembrance-po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9300" y="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6978" y="476250"/>
            <a:ext cx="8398043" cy="5598695"/>
          </a:xfrm>
          <a:prstGeom prst="rect">
            <a:avLst/>
          </a:prstGeom>
        </p:spPr>
      </p:pic>
    </p:spTree>
    <p:extLst>
      <p:ext uri="{BB962C8B-B14F-4D97-AF65-F5344CB8AC3E}">
        <p14:creationId xmlns:p14="http://schemas.microsoft.com/office/powerpoint/2010/main" val="35600558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F:\ACADEMIC YEAR 2014-2015\WWI Battlefields Trip - May 15\DSC_08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1389" y="806116"/>
            <a:ext cx="7869221" cy="524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98522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56674"/>
            <a:ext cx="8855242" cy="5903495"/>
          </a:xfrm>
          <a:prstGeom prst="rect">
            <a:avLst/>
          </a:prstGeom>
        </p:spPr>
      </p:pic>
    </p:spTree>
    <p:extLst>
      <p:ext uri="{BB962C8B-B14F-4D97-AF65-F5344CB8AC3E}">
        <p14:creationId xmlns:p14="http://schemas.microsoft.com/office/powerpoint/2010/main" val="4173387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gretamcdonough.files.wordpress.com/2014/11/crosses-with-poppies.jpg?w=416&amp;h=300&amp;cro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146" y="733252"/>
            <a:ext cx="7475708" cy="539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7161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descr="eton-recru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951" y="770885"/>
            <a:ext cx="5816097" cy="531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8413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descr="https://sherpalaura.files.wordpress.com/2011/04/belgium-2011-023.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79875" name="AutoShape 4" descr="https://sherpalaura.files.wordpress.com/2011/04/belgium-2011-023.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79876" name="AutoShape 6" descr="https://sherpalaura.files.wordpress.com/2011/04/belgium-2011-023.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79877" name="AutoShape 8" descr="https://sherpalaura.files.wordpress.com/2011/04/belgium-2011-023.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79878" name="AutoShape 10" descr="https://sherpalaura.files.wordpress.com/2011/04/belgium-2011-023.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79879" name="AutoShape 12" descr="https://sherpalaura.files.wordpress.com/2011/04/belgium-2011-023.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pic>
        <p:nvPicPr>
          <p:cNvPr id="79880" name="Picture 18" descr="http://www.rutlandremembers.org/images/uploads/Thiepval%20Memorial%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838" y="160338"/>
            <a:ext cx="8034587" cy="60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7646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4" descr="http://darkroom.baltimoresun.com/wp-content/uploads/2013/03/AFPGetty-77182266CF013_T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84" y="907865"/>
            <a:ext cx="7555832" cy="504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2325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undefined">
            <a:extLst>
              <a:ext uri="{FF2B5EF4-FFF2-40B4-BE49-F238E27FC236}">
                <a16:creationId xmlns:a16="http://schemas.microsoft.com/office/drawing/2014/main" id="{B53DF39F-5659-A097-76A3-FC32AEF55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287" y="193377"/>
            <a:ext cx="3653249" cy="5739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blue flower&#10;&#10;Description automatically generated">
            <a:extLst>
              <a:ext uri="{FF2B5EF4-FFF2-40B4-BE49-F238E27FC236}">
                <a16:creationId xmlns:a16="http://schemas.microsoft.com/office/drawing/2014/main" id="{3E5640DB-EA6A-092D-D95D-2C2749CA38F9}"/>
              </a:ext>
            </a:extLst>
          </p:cNvPr>
          <p:cNvPicPr>
            <a:picLocks noChangeAspect="1"/>
          </p:cNvPicPr>
          <p:nvPr/>
        </p:nvPicPr>
        <p:blipFill rotWithShape="1">
          <a:blip r:embed="rId3">
            <a:extLst>
              <a:ext uri="{28A0092B-C50C-407E-A947-70E740481C1C}">
                <a14:useLocalDpi xmlns:a14="http://schemas.microsoft.com/office/drawing/2010/main" val="0"/>
              </a:ext>
            </a:extLst>
          </a:blip>
          <a:srcRect l="19096" t="5907" b="50000"/>
          <a:stretch/>
        </p:blipFill>
        <p:spPr>
          <a:xfrm>
            <a:off x="1138989" y="1733768"/>
            <a:ext cx="4024984" cy="3390464"/>
          </a:xfrm>
          <a:prstGeom prst="rect">
            <a:avLst/>
          </a:prstGeom>
        </p:spPr>
      </p:pic>
    </p:spTree>
    <p:extLst>
      <p:ext uri="{BB962C8B-B14F-4D97-AF65-F5344CB8AC3E}">
        <p14:creationId xmlns:p14="http://schemas.microsoft.com/office/powerpoint/2010/main" val="405027369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The Langemark German War Graves is a typical German military cemetery - with dark grave stones lying flat on the ground and a few dark crosses.  ">
            <a:extLst>
              <a:ext uri="{FF2B5EF4-FFF2-40B4-BE49-F238E27FC236}">
                <a16:creationId xmlns:a16="http://schemas.microsoft.com/office/drawing/2014/main" id="{5E8D1D3E-A8B9-8DDF-95AA-CF5A1E68E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336" y="2619221"/>
            <a:ext cx="4689889" cy="3351426"/>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Photograph of the mourning soldiers taken in 1918.">
            <a:extLst>
              <a:ext uri="{FF2B5EF4-FFF2-40B4-BE49-F238E27FC236}">
                <a16:creationId xmlns:a16="http://schemas.microsoft.com/office/drawing/2014/main" id="{6EBA7B23-961B-BEF7-15CE-CFBB0BFEB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840" y="943507"/>
            <a:ext cx="4115055" cy="49709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 Forget-me-not (Myosotis sylvatica) plug plants">
            <a:extLst>
              <a:ext uri="{FF2B5EF4-FFF2-40B4-BE49-F238E27FC236}">
                <a16:creationId xmlns:a16="http://schemas.microsoft.com/office/drawing/2014/main" id="{E108CE17-96E8-DC42-7A93-61676B126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923" y="320681"/>
            <a:ext cx="2162175" cy="21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24225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3056178B-FFBE-1B67-DC2F-D7593EA17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715" y="383693"/>
            <a:ext cx="7138780" cy="37264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E234C9-BBF9-BCB0-9779-A332B0090EE5}"/>
              </a:ext>
            </a:extLst>
          </p:cNvPr>
          <p:cNvSpPr txBox="1"/>
          <p:nvPr/>
        </p:nvSpPr>
        <p:spPr>
          <a:xfrm>
            <a:off x="2182053" y="4757530"/>
            <a:ext cx="6732103" cy="830997"/>
          </a:xfrm>
          <a:prstGeom prst="rect">
            <a:avLst/>
          </a:prstGeom>
          <a:noFill/>
        </p:spPr>
        <p:txBody>
          <a:bodyPr wrap="square" rtlCol="0">
            <a:spAutoFit/>
          </a:bodyPr>
          <a:lstStyle/>
          <a:p>
            <a:r>
              <a:rPr lang="en-GB" sz="4800" dirty="0"/>
              <a:t>Symbols of Remembrance</a:t>
            </a:r>
          </a:p>
        </p:txBody>
      </p:sp>
    </p:spTree>
    <p:extLst>
      <p:ext uri="{BB962C8B-B14F-4D97-AF65-F5344CB8AC3E}">
        <p14:creationId xmlns:p14="http://schemas.microsoft.com/office/powerpoint/2010/main" val="3385041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3056178B-FFBE-1B67-DC2F-D7593EA17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715" y="383693"/>
            <a:ext cx="7138780" cy="3726443"/>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Union Jack or Union Flag? | Authoritative advice | The Flag Institute">
            <a:extLst>
              <a:ext uri="{FF2B5EF4-FFF2-40B4-BE49-F238E27FC236}">
                <a16:creationId xmlns:a16="http://schemas.microsoft.com/office/drawing/2014/main" id="{CD08DF87-B638-4A2D-EA5A-769083267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5" t="6103" r="3948" b="6066"/>
          <a:stretch/>
        </p:blipFill>
        <p:spPr bwMode="auto">
          <a:xfrm>
            <a:off x="4368662" y="4433005"/>
            <a:ext cx="2257425" cy="137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864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3056178B-FFBE-1B67-DC2F-D7593EA17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715" y="383693"/>
            <a:ext cx="7138780" cy="3726443"/>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Union Jack or Union Flag? | Authoritative advice | The Flag Institute">
            <a:extLst>
              <a:ext uri="{FF2B5EF4-FFF2-40B4-BE49-F238E27FC236}">
                <a16:creationId xmlns:a16="http://schemas.microsoft.com/office/drawing/2014/main" id="{CD08DF87-B638-4A2D-EA5A-769083267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5" t="6103" r="3948" b="6066"/>
          <a:stretch/>
        </p:blipFill>
        <p:spPr bwMode="auto">
          <a:xfrm>
            <a:off x="4368662" y="4433005"/>
            <a:ext cx="2257425" cy="1371447"/>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France Flag Printables">
            <a:extLst>
              <a:ext uri="{FF2B5EF4-FFF2-40B4-BE49-F238E27FC236}">
                <a16:creationId xmlns:a16="http://schemas.microsoft.com/office/drawing/2014/main" id="{D8FCC2B7-AABC-7B44-D273-F642DFF9E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087" y="4407896"/>
            <a:ext cx="2502798" cy="142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58953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3056178B-FFBE-1B67-DC2F-D7593EA17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715" y="383693"/>
            <a:ext cx="7138780" cy="3726443"/>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Union Jack or Union Flag? | Authoritative advice | The Flag Institute">
            <a:extLst>
              <a:ext uri="{FF2B5EF4-FFF2-40B4-BE49-F238E27FC236}">
                <a16:creationId xmlns:a16="http://schemas.microsoft.com/office/drawing/2014/main" id="{CD08DF87-B638-4A2D-EA5A-769083267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5" t="6103" r="3948" b="6066"/>
          <a:stretch/>
        </p:blipFill>
        <p:spPr bwMode="auto">
          <a:xfrm>
            <a:off x="4368662" y="4433005"/>
            <a:ext cx="2257425" cy="1371447"/>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France Flag Printables">
            <a:extLst>
              <a:ext uri="{FF2B5EF4-FFF2-40B4-BE49-F238E27FC236}">
                <a16:creationId xmlns:a16="http://schemas.microsoft.com/office/drawing/2014/main" id="{D8FCC2B7-AABC-7B44-D273-F642DFF9E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087" y="4407896"/>
            <a:ext cx="2502798" cy="1421664"/>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Flag of Germany - Wikipedia">
            <a:extLst>
              <a:ext uri="{FF2B5EF4-FFF2-40B4-BE49-F238E27FC236}">
                <a16:creationId xmlns:a16="http://schemas.microsoft.com/office/drawing/2014/main" id="{E5CA04A9-D28D-ECE9-F4D9-2A1C5C3BB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8716" y="4427383"/>
            <a:ext cx="2359300" cy="140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44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Pictures\2014 Poppies in the Moat\104_FUJI\DSCF41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9094" y="693821"/>
            <a:ext cx="7293811" cy="547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4599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dailymail.co.uk/i/pix/2014/11/11/1415697330145_wps_13_On_the_morning_of_Remem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7" y="0"/>
            <a:ext cx="11114088"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ttp://wp.digischool.nl/engels/files/2011/11/remembrance-pop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0" y="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3740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http://www.1914.org/wp-content/uploads/2014/04/Q-8993-624x4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829" y="952500"/>
            <a:ext cx="7989471" cy="52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6786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http://favimages.com/wp-content/uploads/2013/01/wonderful-red-poppy-flowers-field-beau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8081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creedmaestro194.files.wordpress.com/2011/01/poppy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254" y="509337"/>
            <a:ext cx="8743491" cy="583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6396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creedmaestro194.files.wordpress.com/2011/01/poppy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436" y="625664"/>
            <a:ext cx="8395127" cy="560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5757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creedmaestro194.files.wordpress.com/2011/01/poppy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501" y="529391"/>
            <a:ext cx="8166997" cy="545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3003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i.imgur.com/CFl1N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81262" y="571633"/>
            <a:ext cx="7081838" cy="571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00343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http://news.bbcimg.co.uk/media/images/71882000/jpg/_71882208_241f59a8-c6c4-4f6a-bf0c-a589d3977e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306637" y="625453"/>
            <a:ext cx="7578725" cy="560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22765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iwm.org.uk/sites/default/files/images/local/IWM-Collections-Familyhistory-10th-Battalion-EY-Reg-marching-to-tren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88484" y="1463842"/>
            <a:ext cx="10509956" cy="393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3160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daisyuk.co.uk/wp-content/uploads/2014/08/British_55th_Division_gas_casualties_10_April_19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614" y="605539"/>
            <a:ext cx="9120772" cy="564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7493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upload.wikimedia.org/wikipedia/commons/f/f5/Royal_Irish_Rifles_ration_party_Somme_July_19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740" y="595580"/>
            <a:ext cx="8008520" cy="56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5213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9249D-B7E2-36F6-0474-3BE505AFD2BF}"/>
              </a:ext>
            </a:extLst>
          </p:cNvPr>
          <p:cNvSpPr txBox="1"/>
          <p:nvPr/>
        </p:nvSpPr>
        <p:spPr>
          <a:xfrm>
            <a:off x="2021331" y="1166191"/>
            <a:ext cx="7699514" cy="2123658"/>
          </a:xfrm>
          <a:prstGeom prst="rect">
            <a:avLst/>
          </a:prstGeom>
          <a:noFill/>
        </p:spPr>
        <p:txBody>
          <a:bodyPr wrap="square" rtlCol="0">
            <a:spAutoFit/>
          </a:bodyPr>
          <a:lstStyle/>
          <a:p>
            <a:pPr algn="ctr"/>
            <a:r>
              <a:rPr lang="en-GB" sz="4400" b="1" dirty="0"/>
              <a:t>Images of the war </a:t>
            </a:r>
          </a:p>
          <a:p>
            <a:pPr algn="ctr"/>
            <a:r>
              <a:rPr lang="en-GB" sz="4400" b="1" dirty="0"/>
              <a:t>and of the people whose lives it changed.</a:t>
            </a:r>
          </a:p>
        </p:txBody>
      </p:sp>
    </p:spTree>
    <p:extLst>
      <p:ext uri="{BB962C8B-B14F-4D97-AF65-F5344CB8AC3E}">
        <p14:creationId xmlns:p14="http://schemas.microsoft.com/office/powerpoint/2010/main" val="20164673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descr="https://upload.wikimedia.org/wikipedia/commons/8/88/Lancashire_Fusiliers_trench_Beaumont_Hamel_1916.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89091" name="AutoShape 4" descr="https://upload.wikimedia.org/wikipedia/commons/8/88/Lancashire_Fusiliers_trench_Beaumont_Hamel_1916.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pic>
        <p:nvPicPr>
          <p:cNvPr id="89092" name="Picture 3" descr="C:\Users\User\Downloads\Lancashire_Fusiliers_trench_Beaumont_Hamel_19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667" y="625643"/>
            <a:ext cx="8468666" cy="588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0021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i3.birminghammail.co.uk/incoming/article7529544.ece/ALTERNATES/s615/ww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285" y="717884"/>
            <a:ext cx="8153430" cy="542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589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AutoShape 2" descr="https://janeaustensworld.files.wordpress.com/2012/01/battle-of-the-somme.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91139" name="AutoShape 4" descr="https://janeaustensworld.files.wordpress.com/2012/01/battle-of-the-somme.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pic>
        <p:nvPicPr>
          <p:cNvPr id="91140" name="Picture 6" descr="http://www.lawgazette.co.uk/pictures/603xAny/0/1/0/5010_Somme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777" y="786023"/>
            <a:ext cx="7662445" cy="528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6925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F0EA6-F6C8-2D50-BBDF-8AA0818B3B1E}"/>
              </a:ext>
            </a:extLst>
          </p:cNvPr>
          <p:cNvPicPr>
            <a:picLocks noChangeAspect="1"/>
          </p:cNvPicPr>
          <p:nvPr/>
        </p:nvPicPr>
        <p:blipFill>
          <a:blip r:embed="rId2"/>
          <a:stretch>
            <a:fillRect/>
          </a:stretch>
        </p:blipFill>
        <p:spPr>
          <a:xfrm>
            <a:off x="3422764" y="745619"/>
            <a:ext cx="5346471" cy="5366761"/>
          </a:xfrm>
          <a:prstGeom prst="rect">
            <a:avLst/>
          </a:prstGeom>
        </p:spPr>
      </p:pic>
    </p:spTree>
    <p:extLst>
      <p:ext uri="{BB962C8B-B14F-4D97-AF65-F5344CB8AC3E}">
        <p14:creationId xmlns:p14="http://schemas.microsoft.com/office/powerpoint/2010/main" val="28918922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ww1westernfront.gov.au/zonnebeke/images/large/AWM_E01202-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473" y="288758"/>
            <a:ext cx="8021053" cy="561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0922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i.pinimg.com/736x/31/66/99/316699c54a1cd365c69c5cdb847da207--ww-photos-photograp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536" y="593558"/>
            <a:ext cx="4384928" cy="543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5776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n Introduction to WWI Poetry · First World War Poetry Digital Archive ·  Oxford community collections">
            <a:extLst>
              <a:ext uri="{FF2B5EF4-FFF2-40B4-BE49-F238E27FC236}">
                <a16:creationId xmlns:a16="http://schemas.microsoft.com/office/drawing/2014/main" id="{AEB88814-E23B-30DF-7E1A-26CBF03E8E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7"/>
          <a:stretch/>
        </p:blipFill>
        <p:spPr bwMode="auto">
          <a:xfrm>
            <a:off x="2541970" y="561474"/>
            <a:ext cx="7864472" cy="577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565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ow WWI soldiers' bodies were controlled, transformed and abused to secure  victory">
            <a:extLst>
              <a:ext uri="{FF2B5EF4-FFF2-40B4-BE49-F238E27FC236}">
                <a16:creationId xmlns:a16="http://schemas.microsoft.com/office/drawing/2014/main" id="{AE2B116A-B94A-F46E-6F7B-FCA301E5F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257" y="540418"/>
            <a:ext cx="7481485" cy="546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63921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54174217-BE65-A36B-8A13-7E5FFCAE3C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32"/>
          <a:stretch/>
        </p:blipFill>
        <p:spPr bwMode="auto">
          <a:xfrm>
            <a:off x="1917474" y="910390"/>
            <a:ext cx="8709978" cy="503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26874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ttle of Passchendaele - History">
            <a:extLst>
              <a:ext uri="{FF2B5EF4-FFF2-40B4-BE49-F238E27FC236}">
                <a16:creationId xmlns:a16="http://schemas.microsoft.com/office/drawing/2014/main" id="{8DC93E8E-96DB-D6DE-87BF-B23FB349B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134" y="304800"/>
            <a:ext cx="7637732" cy="585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588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9249D-B7E2-36F6-0474-3BE505AFD2BF}"/>
              </a:ext>
            </a:extLst>
          </p:cNvPr>
          <p:cNvSpPr txBox="1"/>
          <p:nvPr/>
        </p:nvSpPr>
        <p:spPr>
          <a:xfrm>
            <a:off x="1762539" y="1166191"/>
            <a:ext cx="7699514" cy="2123658"/>
          </a:xfrm>
          <a:prstGeom prst="rect">
            <a:avLst/>
          </a:prstGeom>
          <a:noFill/>
        </p:spPr>
        <p:txBody>
          <a:bodyPr wrap="square" rtlCol="0">
            <a:spAutoFit/>
          </a:bodyPr>
          <a:lstStyle/>
          <a:p>
            <a:pPr algn="ctr"/>
            <a:r>
              <a:rPr lang="en-GB" sz="4400" b="1" dirty="0"/>
              <a:t>Images of the war </a:t>
            </a:r>
          </a:p>
          <a:p>
            <a:pPr algn="ctr"/>
            <a:r>
              <a:rPr lang="en-GB" sz="4400" b="1" dirty="0"/>
              <a:t>and of the people whose lives it changed.</a:t>
            </a:r>
          </a:p>
        </p:txBody>
      </p:sp>
      <p:sp>
        <p:nvSpPr>
          <p:cNvPr id="3" name="TextBox 2">
            <a:extLst>
              <a:ext uri="{FF2B5EF4-FFF2-40B4-BE49-F238E27FC236}">
                <a16:creationId xmlns:a16="http://schemas.microsoft.com/office/drawing/2014/main" id="{97AD4884-1D12-34BD-DE7C-FC3151BBD9FC}"/>
              </a:ext>
            </a:extLst>
          </p:cNvPr>
          <p:cNvSpPr txBox="1"/>
          <p:nvPr/>
        </p:nvSpPr>
        <p:spPr>
          <a:xfrm>
            <a:off x="1371600" y="3684104"/>
            <a:ext cx="8481391" cy="1446550"/>
          </a:xfrm>
          <a:prstGeom prst="rect">
            <a:avLst/>
          </a:prstGeom>
          <a:noFill/>
        </p:spPr>
        <p:txBody>
          <a:bodyPr wrap="square" rtlCol="0">
            <a:spAutoFit/>
          </a:bodyPr>
          <a:lstStyle/>
          <a:p>
            <a:pPr algn="ctr"/>
            <a:r>
              <a:rPr lang="en-GB" sz="4400" b="1" dirty="0"/>
              <a:t>Commemoration and reconciliation.</a:t>
            </a:r>
          </a:p>
        </p:txBody>
      </p:sp>
    </p:spTree>
    <p:extLst>
      <p:ext uri="{BB962C8B-B14F-4D97-AF65-F5344CB8AC3E}">
        <p14:creationId xmlns:p14="http://schemas.microsoft.com/office/powerpoint/2010/main" val="30731793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HumansBeingBros - Group of German soldiers helping an enemy French soldier get unstuck from a mud pit in WWI">
            <a:extLst>
              <a:ext uri="{FF2B5EF4-FFF2-40B4-BE49-F238E27FC236}">
                <a16:creationId xmlns:a16="http://schemas.microsoft.com/office/drawing/2014/main" id="{0ED43D01-2362-DB69-6727-033940B6D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451" y="549442"/>
            <a:ext cx="8946199" cy="575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351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hristmas Truce, 1914">
            <a:extLst>
              <a:ext uri="{FF2B5EF4-FFF2-40B4-BE49-F238E27FC236}">
                <a16:creationId xmlns:a16="http://schemas.microsoft.com/office/drawing/2014/main" id="{08980C1F-B8C2-5FA8-2BC6-A52F0B69A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575"/>
          <a:stretch/>
        </p:blipFill>
        <p:spPr bwMode="auto">
          <a:xfrm>
            <a:off x="2593324" y="481264"/>
            <a:ext cx="7005352" cy="555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2548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The Christmas Truce | Gateways to the First World War">
            <a:extLst>
              <a:ext uri="{FF2B5EF4-FFF2-40B4-BE49-F238E27FC236}">
                <a16:creationId xmlns:a16="http://schemas.microsoft.com/office/drawing/2014/main" id="{E2F7488B-3730-0421-F6B2-5F03B26356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862" y="529389"/>
            <a:ext cx="8810275" cy="550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5367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hristmas truce - Wikipedia">
            <a:extLst>
              <a:ext uri="{FF2B5EF4-FFF2-40B4-BE49-F238E27FC236}">
                <a16:creationId xmlns:a16="http://schemas.microsoft.com/office/drawing/2014/main" id="{5193C1A5-D45B-5BE1-355C-EDDE2003F8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1263" y="822158"/>
            <a:ext cx="8689473" cy="521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59333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WWI Christmas Truce of 1914: When Fighting Paused for the Holiday - HISTORY">
            <a:extLst>
              <a:ext uri="{FF2B5EF4-FFF2-40B4-BE49-F238E27FC236}">
                <a16:creationId xmlns:a16="http://schemas.microsoft.com/office/drawing/2014/main" id="{DB84E3A9-DF39-7F26-8E82-D1628475A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900" y="855506"/>
            <a:ext cx="9150200" cy="514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98007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id The WWI Christmas Truce Football Match Really Happen In 1914? |  HistoryExtra">
            <a:extLst>
              <a:ext uri="{FF2B5EF4-FFF2-40B4-BE49-F238E27FC236}">
                <a16:creationId xmlns:a16="http://schemas.microsoft.com/office/drawing/2014/main" id="{6844EAF0-8E3C-A84F-3EDD-39BA7F4A7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817" y="734140"/>
            <a:ext cx="8135425" cy="538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1783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551CBEF2-8961-566E-74BC-86866E76F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494" y="936178"/>
            <a:ext cx="9529012" cy="4985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103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1C232D02-315B-FE0F-64CB-C639F0033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801" y="569015"/>
            <a:ext cx="7582397" cy="551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0997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0E8D939-E337-953F-08F2-24F89F2C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989" y="1021736"/>
            <a:ext cx="8390021" cy="481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591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he History Place - World War I Timeline - 1918 - American Trenches">
            <a:extLst>
              <a:ext uri="{FF2B5EF4-FFF2-40B4-BE49-F238E27FC236}">
                <a16:creationId xmlns:a16="http://schemas.microsoft.com/office/drawing/2014/main" id="{2EDF2986-50EF-2C0B-48B7-78A108780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015166" y="514119"/>
            <a:ext cx="8161667" cy="582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65338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9249D-B7E2-36F6-0474-3BE505AFD2BF}"/>
              </a:ext>
            </a:extLst>
          </p:cNvPr>
          <p:cNvSpPr txBox="1"/>
          <p:nvPr/>
        </p:nvSpPr>
        <p:spPr>
          <a:xfrm>
            <a:off x="1762539" y="1166191"/>
            <a:ext cx="7699514" cy="2123658"/>
          </a:xfrm>
          <a:prstGeom prst="rect">
            <a:avLst/>
          </a:prstGeom>
          <a:noFill/>
        </p:spPr>
        <p:txBody>
          <a:bodyPr wrap="square" rtlCol="0">
            <a:spAutoFit/>
          </a:bodyPr>
          <a:lstStyle/>
          <a:p>
            <a:pPr algn="ctr"/>
            <a:r>
              <a:rPr lang="en-GB" sz="4400" b="1" dirty="0"/>
              <a:t>Images of the war </a:t>
            </a:r>
          </a:p>
          <a:p>
            <a:pPr algn="ctr"/>
            <a:r>
              <a:rPr lang="en-GB" sz="4400" b="1" dirty="0"/>
              <a:t>and of the people whose lives it changed.</a:t>
            </a:r>
          </a:p>
        </p:txBody>
      </p:sp>
      <p:sp>
        <p:nvSpPr>
          <p:cNvPr id="3" name="TextBox 2">
            <a:extLst>
              <a:ext uri="{FF2B5EF4-FFF2-40B4-BE49-F238E27FC236}">
                <a16:creationId xmlns:a16="http://schemas.microsoft.com/office/drawing/2014/main" id="{97AD4884-1D12-34BD-DE7C-FC3151BBD9FC}"/>
              </a:ext>
            </a:extLst>
          </p:cNvPr>
          <p:cNvSpPr txBox="1"/>
          <p:nvPr/>
        </p:nvSpPr>
        <p:spPr>
          <a:xfrm>
            <a:off x="1371600" y="3684104"/>
            <a:ext cx="8481391" cy="1446550"/>
          </a:xfrm>
          <a:prstGeom prst="rect">
            <a:avLst/>
          </a:prstGeom>
          <a:noFill/>
        </p:spPr>
        <p:txBody>
          <a:bodyPr wrap="square" rtlCol="0">
            <a:spAutoFit/>
          </a:bodyPr>
          <a:lstStyle/>
          <a:p>
            <a:pPr algn="ctr"/>
            <a:r>
              <a:rPr lang="en-GB" sz="4400" b="1" dirty="0"/>
              <a:t>Commemoration and reconciliation.</a:t>
            </a:r>
          </a:p>
        </p:txBody>
      </p:sp>
    </p:spTree>
    <p:extLst>
      <p:ext uri="{BB962C8B-B14F-4D97-AF65-F5344CB8AC3E}">
        <p14:creationId xmlns:p14="http://schemas.microsoft.com/office/powerpoint/2010/main" val="41024786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descr="German trenches were designed for endurance on the defensive">
            <a:extLst>
              <a:ext uri="{FF2B5EF4-FFF2-40B4-BE49-F238E27FC236}">
                <a16:creationId xmlns:a16="http://schemas.microsoft.com/office/drawing/2014/main" id="{B205FA24-472B-A876-2437-C2E9F80FE9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6780" y="680072"/>
            <a:ext cx="7918440" cy="549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798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rench troops line up for inspection on a trench on the Western Front">
            <a:extLst>
              <a:ext uri="{FF2B5EF4-FFF2-40B4-BE49-F238E27FC236}">
                <a16:creationId xmlns:a16="http://schemas.microsoft.com/office/drawing/2014/main" id="{14404E68-B6A3-81B2-069F-177B57815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9448" y="265828"/>
            <a:ext cx="4553103" cy="607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057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orld War 1: A Comprehensive Overview of the Great War - History">
            <a:extLst>
              <a:ext uri="{FF2B5EF4-FFF2-40B4-BE49-F238E27FC236}">
                <a16:creationId xmlns:a16="http://schemas.microsoft.com/office/drawing/2014/main" id="{7EF6CB35-7374-98A0-18B6-15BB0C092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154" y="806116"/>
            <a:ext cx="8985692" cy="524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986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did the First World War give the medicine a new body of evidence for as  cruel as it might sound? - Quora">
            <a:extLst>
              <a:ext uri="{FF2B5EF4-FFF2-40B4-BE49-F238E27FC236}">
                <a16:creationId xmlns:a16="http://schemas.microsoft.com/office/drawing/2014/main" id="{6628B421-1533-3E27-2B3F-FADE329CD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218" y="557288"/>
            <a:ext cx="7345563" cy="551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91245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UK Invented The First Tanks. Now It May Retire Them For Good">
            <a:extLst>
              <a:ext uri="{FF2B5EF4-FFF2-40B4-BE49-F238E27FC236}">
                <a16:creationId xmlns:a16="http://schemas.microsoft.com/office/drawing/2014/main" id="{D1A90A00-9B49-450E-A098-0F713DE50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515" y="498434"/>
            <a:ext cx="8289629" cy="542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87926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upload.wikimedia.org/wikipedia/commons/d/de/British_artillery_in_action,_World_War_I.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8104" y="331872"/>
            <a:ext cx="8095791" cy="537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6546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a:extLst>
              <a:ext uri="{FF2B5EF4-FFF2-40B4-BE49-F238E27FC236}">
                <a16:creationId xmlns:a16="http://schemas.microsoft.com/office/drawing/2014/main" id="{975708DB-C119-2203-B850-7E401D48E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99228" y="878305"/>
            <a:ext cx="9261948" cy="510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12328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20036CD-75E4-1DF1-0000-094E41EF69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58" r="8767"/>
          <a:stretch/>
        </p:blipFill>
        <p:spPr bwMode="auto">
          <a:xfrm>
            <a:off x="2037347" y="657316"/>
            <a:ext cx="8117306" cy="554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736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 Facts About World War One Artillery | History Hit">
            <a:extLst>
              <a:ext uri="{FF2B5EF4-FFF2-40B4-BE49-F238E27FC236}">
                <a16:creationId xmlns:a16="http://schemas.microsoft.com/office/drawing/2014/main" id="{624D8D4B-13A6-7BB2-60F8-CC45AB0C5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410" y="534620"/>
            <a:ext cx="8069179" cy="578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936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erman soldier dives for cover as shell explodes. Western Front, 1917.">
            <a:extLst>
              <a:ext uri="{FF2B5EF4-FFF2-40B4-BE49-F238E27FC236}">
                <a16:creationId xmlns:a16="http://schemas.microsoft.com/office/drawing/2014/main" id="{76EB2492-0F12-7D2F-4F00-3FC24FB76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160" y="224590"/>
            <a:ext cx="7339680" cy="595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44126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vignette1.wikia.nocookie.net/nations/images/4/4f/WWI-re.png/revision/latest?cb=200906050409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579" y="917902"/>
            <a:ext cx="10452708" cy="4837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0298" y="5287288"/>
            <a:ext cx="5911403" cy="954107"/>
          </a:xfrm>
          <a:prstGeom prst="rect">
            <a:avLst/>
          </a:prstGeom>
          <a:noFill/>
        </p:spPr>
        <p:txBody>
          <a:bodyPr wrap="square" rtlCol="0">
            <a:spAutoFit/>
          </a:bodyPr>
          <a:lstStyle/>
          <a:p>
            <a:pPr algn="ctr"/>
            <a:r>
              <a:rPr lang="en-GB" sz="2800" b="1" dirty="0"/>
              <a:t>The nations at war 1914-1918</a:t>
            </a:r>
          </a:p>
          <a:p>
            <a:pPr algn="ctr"/>
            <a:r>
              <a:rPr lang="en-GB" sz="2800" b="1" dirty="0"/>
              <a:t>The only ones not at war are in grey</a:t>
            </a:r>
          </a:p>
        </p:txBody>
      </p:sp>
    </p:spTree>
    <p:extLst>
      <p:ext uri="{BB962C8B-B14F-4D97-AF65-F5344CB8AC3E}">
        <p14:creationId xmlns:p14="http://schemas.microsoft.com/office/powerpoint/2010/main" val="17164646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historycrunch.com/uploads/4/1/1/6/41169839/6838505_orig.jpg"/>
          <p:cNvPicPr>
            <a:picLocks noChangeAspect="1" noChangeArrowheads="1"/>
          </p:cNvPicPr>
          <p:nvPr/>
        </p:nvPicPr>
        <p:blipFill rotWithShape="1">
          <a:blip r:embed="rId2">
            <a:extLst>
              <a:ext uri="{28A0092B-C50C-407E-A947-70E740481C1C}">
                <a14:useLocalDpi xmlns:a14="http://schemas.microsoft.com/office/drawing/2010/main" val="0"/>
              </a:ext>
            </a:extLst>
          </a:blip>
          <a:srcRect b="8281"/>
          <a:stretch/>
        </p:blipFill>
        <p:spPr bwMode="auto">
          <a:xfrm>
            <a:off x="2543009" y="636349"/>
            <a:ext cx="7105982" cy="5122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385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s://ww1ieper1917.files.wordpress.com/2013/11/753px-second_battle_of_passchendaele_-_barbed_wire_and_mud.jpg"/>
          <p:cNvPicPr>
            <a:picLocks noChangeAspect="1" noChangeArrowheads="1"/>
          </p:cNvPicPr>
          <p:nvPr/>
        </p:nvPicPr>
        <p:blipFill rotWithShape="1">
          <a:blip r:embed="rId2">
            <a:extLst>
              <a:ext uri="{28A0092B-C50C-407E-A947-70E740481C1C}">
                <a14:useLocalDpi xmlns:a14="http://schemas.microsoft.com/office/drawing/2010/main" val="0"/>
              </a:ext>
            </a:extLst>
          </a:blip>
          <a:srcRect l="5500" t="24295" r="5500" b="7563"/>
          <a:stretch/>
        </p:blipFill>
        <p:spPr bwMode="auto">
          <a:xfrm>
            <a:off x="1894864" y="870284"/>
            <a:ext cx="8402271" cy="511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5261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ppu.org.uk/remembrance/memorials/war_memorials/tyncot/tynecotgraves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2200275"/>
            <a:ext cx="9145588" cy="974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wp.digischool.nl/engels/files/2011/11/remembrance-pop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0" y="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3665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4" descr="http://wp.digischool.nl/engels/files/2011/11/remembrance-po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9300" y="115888"/>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ritish soldiers arriving in a village, during World War I"/>
          <p:cNvPicPr/>
          <p:nvPr/>
        </p:nvPicPr>
        <p:blipFill rotWithShape="1">
          <a:blip r:embed="rId3">
            <a:extLst>
              <a:ext uri="{28A0092B-C50C-407E-A947-70E740481C1C}">
                <a14:useLocalDpi xmlns:a14="http://schemas.microsoft.com/office/drawing/2010/main" val="0"/>
              </a:ext>
            </a:extLst>
          </a:blip>
          <a:srcRect l="5484" t="3825" r="3944" b="6502"/>
          <a:stretch/>
        </p:blipFill>
        <p:spPr bwMode="auto">
          <a:xfrm>
            <a:off x="108934" y="-125569"/>
            <a:ext cx="9530366" cy="71091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87404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E05280"/>
          <p:cNvPicPr>
            <a:picLocks noChangeAspect="1" noChangeArrowheads="1"/>
          </p:cNvPicPr>
          <p:nvPr/>
        </p:nvPicPr>
        <p:blipFill rotWithShape="1">
          <a:blip r:embed="rId2">
            <a:extLst>
              <a:ext uri="{28A0092B-C50C-407E-A947-70E740481C1C}">
                <a14:useLocalDpi xmlns:a14="http://schemas.microsoft.com/office/drawing/2010/main" val="0"/>
              </a:ext>
            </a:extLst>
          </a:blip>
          <a:srcRect t="11604" b="10765"/>
          <a:stretch/>
        </p:blipFill>
        <p:spPr bwMode="auto">
          <a:xfrm>
            <a:off x="1210294" y="716310"/>
            <a:ext cx="9461357" cy="54253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80DA18-A89B-E342-F6BF-C874335A5467}"/>
              </a:ext>
            </a:extLst>
          </p:cNvPr>
          <p:cNvSpPr txBox="1"/>
          <p:nvPr/>
        </p:nvSpPr>
        <p:spPr>
          <a:xfrm>
            <a:off x="7096005" y="5052491"/>
            <a:ext cx="1877352" cy="646331"/>
          </a:xfrm>
          <a:prstGeom prst="rect">
            <a:avLst/>
          </a:prstGeom>
          <a:noFill/>
        </p:spPr>
        <p:txBody>
          <a:bodyPr wrap="square" rtlCol="0">
            <a:spAutoFit/>
          </a:bodyPr>
          <a:lstStyle/>
          <a:p>
            <a:r>
              <a:rPr lang="en-GB" sz="3600" dirty="0"/>
              <a:t>Before</a:t>
            </a:r>
          </a:p>
        </p:txBody>
      </p:sp>
    </p:spTree>
    <p:extLst>
      <p:ext uri="{BB962C8B-B14F-4D97-AF65-F5344CB8AC3E}">
        <p14:creationId xmlns:p14="http://schemas.microsoft.com/office/powerpoint/2010/main" val="7584149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The ruins of Passchendae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110" y="598691"/>
            <a:ext cx="8412805" cy="5660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5AE64D-8DC3-0162-2C4F-C6CAD0738598}"/>
              </a:ext>
            </a:extLst>
          </p:cNvPr>
          <p:cNvSpPr txBox="1"/>
          <p:nvPr/>
        </p:nvSpPr>
        <p:spPr>
          <a:xfrm>
            <a:off x="7015794" y="5726259"/>
            <a:ext cx="1877352" cy="646331"/>
          </a:xfrm>
          <a:prstGeom prst="rect">
            <a:avLst/>
          </a:prstGeom>
          <a:noFill/>
        </p:spPr>
        <p:txBody>
          <a:bodyPr wrap="square" rtlCol="0">
            <a:spAutoFit/>
          </a:bodyPr>
          <a:lstStyle/>
          <a:p>
            <a:r>
              <a:rPr lang="en-GB" sz="3600" dirty="0">
                <a:solidFill>
                  <a:schemeClr val="bg1"/>
                </a:solidFill>
              </a:rPr>
              <a:t>After</a:t>
            </a:r>
          </a:p>
        </p:txBody>
      </p:sp>
    </p:spTree>
    <p:extLst>
      <p:ext uri="{BB962C8B-B14F-4D97-AF65-F5344CB8AC3E}">
        <p14:creationId xmlns:p14="http://schemas.microsoft.com/office/powerpoint/2010/main" val="40465317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forces.net/sites/default/files/styles/inline_image/public/Canadian%20soldiers%20survey%20a%20destroyed%20German%20bunker%20Nov%201917.jpg?itok=hrL2hc4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358" y="583152"/>
            <a:ext cx="7347284" cy="56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52574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gilbertmasie.com/wp-content/uploads/2013/05/Services.jpg"/>
          <p:cNvPicPr>
            <a:picLocks noChangeAspect="1" noChangeArrowheads="1"/>
          </p:cNvPicPr>
          <p:nvPr/>
        </p:nvPicPr>
        <p:blipFill rotWithShape="1">
          <a:blip r:embed="rId2">
            <a:extLst>
              <a:ext uri="{28A0092B-C50C-407E-A947-70E740481C1C}">
                <a14:useLocalDpi xmlns:a14="http://schemas.microsoft.com/office/drawing/2010/main" val="0"/>
              </a:ext>
            </a:extLst>
          </a:blip>
          <a:srcRect b="7030"/>
          <a:stretch/>
        </p:blipFill>
        <p:spPr bwMode="auto">
          <a:xfrm>
            <a:off x="2652745" y="226809"/>
            <a:ext cx="4534118" cy="59189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1A41D5-00A5-941F-AF29-DBF8931280A4}"/>
              </a:ext>
            </a:extLst>
          </p:cNvPr>
          <p:cNvSpPr txBox="1"/>
          <p:nvPr/>
        </p:nvSpPr>
        <p:spPr>
          <a:xfrm>
            <a:off x="7789968" y="2782669"/>
            <a:ext cx="3498574" cy="646331"/>
          </a:xfrm>
          <a:prstGeom prst="rect">
            <a:avLst/>
          </a:prstGeom>
          <a:noFill/>
        </p:spPr>
        <p:txBody>
          <a:bodyPr wrap="square" rtlCol="0">
            <a:spAutoFit/>
          </a:bodyPr>
          <a:lstStyle/>
          <a:p>
            <a:r>
              <a:rPr lang="en-GB" sz="3600" b="1" dirty="0"/>
              <a:t>Letters home</a:t>
            </a:r>
          </a:p>
        </p:txBody>
      </p:sp>
    </p:spTree>
    <p:extLst>
      <p:ext uri="{BB962C8B-B14F-4D97-AF65-F5344CB8AC3E}">
        <p14:creationId xmlns:p14="http://schemas.microsoft.com/office/powerpoint/2010/main" val="5423353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otlights.fold3.com/wp-content/uploads/2012/05/MothersDayDearMom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7327" y="785985"/>
            <a:ext cx="6697345" cy="505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3203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media-cache-ak0.pinimg.com/564x/74/1f/48/741f48ef5d0276ecd4898ca08239fa9e.jpg"/>
          <p:cNvPicPr>
            <a:picLocks noChangeAspect="1" noChangeArrowheads="1"/>
          </p:cNvPicPr>
          <p:nvPr/>
        </p:nvPicPr>
        <p:blipFill rotWithShape="1">
          <a:blip r:embed="rId2">
            <a:extLst>
              <a:ext uri="{28A0092B-C50C-407E-A947-70E740481C1C}">
                <a14:useLocalDpi xmlns:a14="http://schemas.microsoft.com/office/drawing/2010/main" val="0"/>
              </a:ext>
            </a:extLst>
          </a:blip>
          <a:srcRect b="15088"/>
          <a:stretch/>
        </p:blipFill>
        <p:spPr bwMode="auto">
          <a:xfrm>
            <a:off x="1524000" y="517358"/>
            <a:ext cx="9144000" cy="582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6105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vignette1.wikia.nocookie.net/nations/images/4/4f/WWI-re.png/revision/latest?cb=20090605040955">
            <a:extLst>
              <a:ext uri="{FF2B5EF4-FFF2-40B4-BE49-F238E27FC236}">
                <a16:creationId xmlns:a16="http://schemas.microsoft.com/office/drawing/2014/main" id="{C9E89588-8025-32E2-C4B1-2A7E4C488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579" y="917902"/>
            <a:ext cx="10452708" cy="48373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13EACB-5E55-CB99-4D81-3FCF676F0DEA}"/>
              </a:ext>
            </a:extLst>
          </p:cNvPr>
          <p:cNvSpPr txBox="1"/>
          <p:nvPr/>
        </p:nvSpPr>
        <p:spPr>
          <a:xfrm>
            <a:off x="3140298" y="5287288"/>
            <a:ext cx="5911403" cy="954107"/>
          </a:xfrm>
          <a:prstGeom prst="rect">
            <a:avLst/>
          </a:prstGeom>
          <a:noFill/>
        </p:spPr>
        <p:txBody>
          <a:bodyPr wrap="square" rtlCol="0">
            <a:spAutoFit/>
          </a:bodyPr>
          <a:lstStyle/>
          <a:p>
            <a:pPr algn="ctr"/>
            <a:r>
              <a:rPr lang="en-GB" sz="2800" b="1" dirty="0"/>
              <a:t>The nations at war 1914-1918</a:t>
            </a:r>
          </a:p>
          <a:p>
            <a:pPr algn="ctr"/>
            <a:r>
              <a:rPr lang="en-GB" sz="2800" b="1" dirty="0"/>
              <a:t>The only ones not at war are in grey</a:t>
            </a:r>
          </a:p>
        </p:txBody>
      </p:sp>
    </p:spTree>
    <p:extLst>
      <p:ext uri="{BB962C8B-B14F-4D97-AF65-F5344CB8AC3E}">
        <p14:creationId xmlns:p14="http://schemas.microsoft.com/office/powerpoint/2010/main" val="146598295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media-cache-ak0.pinimg.com/564x/b7/62/c3/b762c367a9c6c435108a762a7e552c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858" y="368968"/>
            <a:ext cx="5756284" cy="58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726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dailymail.co.uk/i/pix/2012/02/01/article-0-118BD365000005DC-296_638x365.jpg"/>
          <p:cNvPicPr>
            <a:picLocks noChangeAspect="1" noChangeArrowheads="1"/>
          </p:cNvPicPr>
          <p:nvPr/>
        </p:nvPicPr>
        <p:blipFill rotWithShape="1">
          <a:blip r:embed="rId2">
            <a:extLst>
              <a:ext uri="{28A0092B-C50C-407E-A947-70E740481C1C}">
                <a14:useLocalDpi xmlns:a14="http://schemas.microsoft.com/office/drawing/2010/main" val="0"/>
              </a:ext>
            </a:extLst>
          </a:blip>
          <a:srcRect b="7730"/>
          <a:stretch/>
        </p:blipFill>
        <p:spPr bwMode="auto">
          <a:xfrm>
            <a:off x="1310645" y="1107992"/>
            <a:ext cx="9570710" cy="5052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488668"/>
            <a:ext cx="1854558" cy="369332"/>
          </a:xfrm>
          <a:prstGeom prst="rect">
            <a:avLst/>
          </a:prstGeom>
          <a:solidFill>
            <a:schemeClr val="bg2">
              <a:lumMod val="10000"/>
            </a:schemeClr>
          </a:solidFill>
        </p:spPr>
        <p:txBody>
          <a:bodyPr wrap="square" rtlCol="0">
            <a:spAutoFit/>
          </a:bodyPr>
          <a:lstStyle/>
          <a:p>
            <a:endParaRPr lang="en-GB" dirty="0"/>
          </a:p>
        </p:txBody>
      </p:sp>
    </p:spTree>
    <p:extLst>
      <p:ext uri="{BB962C8B-B14F-4D97-AF65-F5344CB8AC3E}">
        <p14:creationId xmlns:p14="http://schemas.microsoft.com/office/powerpoint/2010/main" val="8538427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s://digventures-thepixelparlour.netdna-ssl.com/wp-content/uploads/2015/03/tea-WW1-10-daily.jpg-600x4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500" y="396769"/>
            <a:ext cx="7303000" cy="563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201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descr="https://upload.wikimedia.org/wikipedia/commons/8/88/Lancashire_Fusiliers_trench_Beaumont_Hamel_1916.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89091" name="AutoShape 4" descr="https://upload.wikimedia.org/wikipedia/commons/8/88/Lancashire_Fusiliers_trench_Beaumont_Hamel_1916.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pic>
        <p:nvPicPr>
          <p:cNvPr id="89092" name="Picture 3" descr="C:\Users\User\Downloads\Lancashire_Fusiliers_trench_Beaumont_Hamel_19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803" y="304801"/>
            <a:ext cx="8396622" cy="583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55544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passchendaele-opang.weebly.com/uploads/1/2/1/6/12167845/6857189_orig.jpg?13368560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958" y="736685"/>
            <a:ext cx="7730083" cy="538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69335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ata2.archives.ca/ap/a/a001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28" y="-2910625"/>
            <a:ext cx="13109226" cy="10077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p.digischool.nl/engels/files/2011/11/remembrance-pop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0" y="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210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ww1westernfront.gov.au/zonnebeke/images/large/AWM_E01202-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137" y="532064"/>
            <a:ext cx="8277726" cy="579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6515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peabody.org.uk/media/3592/canadian-troops.jpg"/>
          <p:cNvPicPr>
            <a:picLocks noChangeAspect="1" noChangeArrowheads="1"/>
          </p:cNvPicPr>
          <p:nvPr/>
        </p:nvPicPr>
        <p:blipFill rotWithShape="1">
          <a:blip r:embed="rId2">
            <a:extLst>
              <a:ext uri="{28A0092B-C50C-407E-A947-70E740481C1C}">
                <a14:useLocalDpi xmlns:a14="http://schemas.microsoft.com/office/drawing/2010/main" val="0"/>
              </a:ext>
            </a:extLst>
          </a:blip>
          <a:srcRect b="10713"/>
          <a:stretch/>
        </p:blipFill>
        <p:spPr bwMode="auto">
          <a:xfrm>
            <a:off x="2283534" y="712649"/>
            <a:ext cx="7624931" cy="543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68962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16thinfassn.org/wp-content/uploads/2013/03/14.-Funeral-for-Gresham-Enright-Hay.jpg"/>
          <p:cNvPicPr>
            <a:picLocks noChangeAspect="1" noChangeArrowheads="1"/>
          </p:cNvPicPr>
          <p:nvPr/>
        </p:nvPicPr>
        <p:blipFill rotWithShape="1">
          <a:blip r:embed="rId2">
            <a:extLst>
              <a:ext uri="{28A0092B-C50C-407E-A947-70E740481C1C}">
                <a14:useLocalDpi xmlns:a14="http://schemas.microsoft.com/office/drawing/2010/main" val="0"/>
              </a:ext>
            </a:extLst>
          </a:blip>
          <a:srcRect b="11720"/>
          <a:stretch/>
        </p:blipFill>
        <p:spPr bwMode="auto">
          <a:xfrm>
            <a:off x="1524000" y="466725"/>
            <a:ext cx="10019464" cy="565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58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7F7DB1-ECAB-58AE-3677-D691D72A39E6}"/>
              </a:ext>
            </a:extLst>
          </p:cNvPr>
          <p:cNvPicPr>
            <a:picLocks noChangeAspect="1"/>
          </p:cNvPicPr>
          <p:nvPr/>
        </p:nvPicPr>
        <p:blipFill>
          <a:blip r:embed="rId2"/>
          <a:stretch>
            <a:fillRect/>
          </a:stretch>
        </p:blipFill>
        <p:spPr>
          <a:xfrm>
            <a:off x="2210004" y="764917"/>
            <a:ext cx="7771991" cy="5328165"/>
          </a:xfrm>
          <a:prstGeom prst="rect">
            <a:avLst/>
          </a:prstGeom>
        </p:spPr>
      </p:pic>
    </p:spTree>
    <p:extLst>
      <p:ext uri="{BB962C8B-B14F-4D97-AF65-F5344CB8AC3E}">
        <p14:creationId xmlns:p14="http://schemas.microsoft.com/office/powerpoint/2010/main" val="17069085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telegraph.co.uk/multimedia/archive/02634/kitchener_263416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421" y="589062"/>
            <a:ext cx="9099634" cy="56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019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568858-FDCF-C155-D70A-C4A4764F47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1407" y="595475"/>
            <a:ext cx="5789185" cy="5667050"/>
          </a:xfrm>
          <a:prstGeom prst="rect">
            <a:avLst/>
          </a:prstGeom>
          <a:noFill/>
          <a:ln>
            <a:noFill/>
          </a:ln>
        </p:spPr>
      </p:pic>
    </p:spTree>
    <p:extLst>
      <p:ext uri="{BB962C8B-B14F-4D97-AF65-F5344CB8AC3E}">
        <p14:creationId xmlns:p14="http://schemas.microsoft.com/office/powerpoint/2010/main" val="418971654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bers of the British West Indies Regiment watching aircraft, 1918">
            <a:extLst>
              <a:ext uri="{FF2B5EF4-FFF2-40B4-BE49-F238E27FC236}">
                <a16:creationId xmlns:a16="http://schemas.microsoft.com/office/drawing/2014/main" id="{CE2A169F-A2D1-2DE3-DCC3-2318005168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4592" y="1198067"/>
            <a:ext cx="9433456" cy="4717211"/>
          </a:xfrm>
          <a:prstGeom prst="rect">
            <a:avLst/>
          </a:prstGeom>
          <a:noFill/>
          <a:ln>
            <a:noFill/>
          </a:ln>
        </p:spPr>
      </p:pic>
    </p:spTree>
    <p:extLst>
      <p:ext uri="{BB962C8B-B14F-4D97-AF65-F5344CB8AC3E}">
        <p14:creationId xmlns:p14="http://schemas.microsoft.com/office/powerpoint/2010/main" val="26953767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D5DAF-0A57-4BF9-2FDC-CD95FA5DF6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7342" y="116448"/>
            <a:ext cx="5899093" cy="6538404"/>
          </a:xfrm>
          <a:prstGeom prst="rect">
            <a:avLst/>
          </a:prstGeom>
          <a:noFill/>
          <a:ln>
            <a:noFill/>
          </a:ln>
        </p:spPr>
      </p:pic>
    </p:spTree>
    <p:extLst>
      <p:ext uri="{BB962C8B-B14F-4D97-AF65-F5344CB8AC3E}">
        <p14:creationId xmlns:p14="http://schemas.microsoft.com/office/powerpoint/2010/main" val="230963151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3D4000-98F0-E5A5-1B15-B2FBA0B18A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8234" y="723112"/>
            <a:ext cx="8695531" cy="5411776"/>
          </a:xfrm>
          <a:prstGeom prst="rect">
            <a:avLst/>
          </a:prstGeom>
          <a:noFill/>
          <a:ln>
            <a:noFill/>
          </a:ln>
        </p:spPr>
      </p:pic>
    </p:spTree>
    <p:extLst>
      <p:ext uri="{BB962C8B-B14F-4D97-AF65-F5344CB8AC3E}">
        <p14:creationId xmlns:p14="http://schemas.microsoft.com/office/powerpoint/2010/main" val="5117247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644"/>
          <a:stretch/>
        </p:blipFill>
        <p:spPr bwMode="auto">
          <a:xfrm>
            <a:off x="1326751" y="629924"/>
            <a:ext cx="9538498" cy="559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1339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vlib.us/wwi/resources/images/co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523" y="747565"/>
            <a:ext cx="7664953" cy="536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8052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i.pinimg.com/736x/a3/4e/76/a34e76c1f3d05cbf3de1155c51f04530--war-photography-vintage-photograph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768" y="718073"/>
            <a:ext cx="6282464" cy="542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847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ilitary aircraft - World War I | Britannica">
            <a:extLst>
              <a:ext uri="{FF2B5EF4-FFF2-40B4-BE49-F238E27FC236}">
                <a16:creationId xmlns:a16="http://schemas.microsoft.com/office/drawing/2014/main" id="{C3B392B4-C255-BC8C-347B-0BD6D11BF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806" y="650709"/>
            <a:ext cx="7164388" cy="555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22191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ow Airplanes Were Used in World War I - HISTORY">
            <a:extLst>
              <a:ext uri="{FF2B5EF4-FFF2-40B4-BE49-F238E27FC236}">
                <a16:creationId xmlns:a16="http://schemas.microsoft.com/office/drawing/2014/main" id="{C2927033-E5E4-E196-777C-585475185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710" y="934149"/>
            <a:ext cx="8870579" cy="498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5508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74E15F3C-6FB2-98AB-9192-AF61FA140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283" y="1083441"/>
            <a:ext cx="7735434" cy="469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89904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https://upload.wikimedia.org/wikipedia/commons/a/a0/Football_Battalion_Poster.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65539" name="AutoShape 4" descr="https://upload.wikimedia.org/wikipedia/commons/a/a0/Football_Battalion_Poster.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pic>
        <p:nvPicPr>
          <p:cNvPr id="65540" name="Picture 6" descr="http://3.bp.blogspot.com/_2TVaOLyuKQE/TNH2c_byPlI/AAAAAAAABFI/De-ckmSua-A/s1600/footyba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239" y="819985"/>
            <a:ext cx="3919522" cy="521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4" descr="http://wp.digischool.nl/engels/files/2011/11/remembrance-pop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0" y="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4511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Official First World War Photographers">
            <a:extLst>
              <a:ext uri="{FF2B5EF4-FFF2-40B4-BE49-F238E27FC236}">
                <a16:creationId xmlns:a16="http://schemas.microsoft.com/office/drawing/2014/main" id="{718B1895-F716-18E7-80A9-B0B585CCE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979" y="881055"/>
            <a:ext cx="7636042" cy="509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6524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rash">
            <a:extLst>
              <a:ext uri="{FF2B5EF4-FFF2-40B4-BE49-F238E27FC236}">
                <a16:creationId xmlns:a16="http://schemas.microsoft.com/office/drawing/2014/main" id="{4479166A-86BB-87AC-454D-F01C4A6F2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168" y="893345"/>
            <a:ext cx="9015663" cy="5071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47823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orld War One Aircraft crash | Catalog #: 10_0016511 Title: … | Flickr">
            <a:extLst>
              <a:ext uri="{FF2B5EF4-FFF2-40B4-BE49-F238E27FC236}">
                <a16:creationId xmlns:a16="http://schemas.microsoft.com/office/drawing/2014/main" id="{9A9E3B14-E958-C34C-DD51-14590083D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407" y="931137"/>
            <a:ext cx="7007893" cy="499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1034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p.digischool.nl/engels/files/2011/11/remembrance-poppy.jpg">
            <a:extLst>
              <a:ext uri="{FF2B5EF4-FFF2-40B4-BE49-F238E27FC236}">
                <a16:creationId xmlns:a16="http://schemas.microsoft.com/office/drawing/2014/main" id="{B7BFB2B0-43F9-466F-7AE2-0208C9A60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9300" y="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airship, aircraft&#10;&#10;Description automatically generated">
            <a:extLst>
              <a:ext uri="{FF2B5EF4-FFF2-40B4-BE49-F238E27FC236}">
                <a16:creationId xmlns:a16="http://schemas.microsoft.com/office/drawing/2014/main" id="{BB522EA8-7824-953C-C14E-3E4FC288C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916" y="1116477"/>
            <a:ext cx="7432119" cy="5009194"/>
          </a:xfrm>
          <a:prstGeom prst="rect">
            <a:avLst/>
          </a:prstGeom>
        </p:spPr>
      </p:pic>
    </p:spTree>
    <p:extLst>
      <p:ext uri="{BB962C8B-B14F-4D97-AF65-F5344CB8AC3E}">
        <p14:creationId xmlns:p14="http://schemas.microsoft.com/office/powerpoint/2010/main" val="41298374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imgur.com/h3ejyn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617" y="449179"/>
            <a:ext cx="9172765" cy="567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94546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8923914D-EDD0-F04C-F55D-B1C87860E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757" y="529390"/>
            <a:ext cx="8236543" cy="551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092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E4BFBF12-F5FC-C2D5-A8E7-85C816C2A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872744"/>
            <a:ext cx="7315200" cy="511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176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B5FB1710-5DCB-53BE-55C3-D6CCB5B3E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442" y="513522"/>
            <a:ext cx="7951304" cy="583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5966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81A1F3BE-961F-81EC-E643-FF1AED90A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194" y="460208"/>
            <a:ext cx="8001612" cy="553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117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World War I in Photos: War at Sea - The Atlantic">
            <a:extLst>
              <a:ext uri="{FF2B5EF4-FFF2-40B4-BE49-F238E27FC236}">
                <a16:creationId xmlns:a16="http://schemas.microsoft.com/office/drawing/2014/main" id="{48AEF073-2AB7-CB8B-B87E-6C675803D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73" y="625642"/>
            <a:ext cx="8630653" cy="504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370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40.media.tumblr.com/tumblr_m6htcbR5Gq1rrg0vr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272" y="469404"/>
            <a:ext cx="4056551" cy="591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descr="http://wp.digischool.nl/engels/files/2011/11/remembrance-pop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0" y="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4176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470AA3A6-5113-709F-034E-91D919BDB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4" y="821810"/>
            <a:ext cx="8133347" cy="521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49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D0FDBAB4-87DF-15E5-3B4D-E65CE0457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758" y="690267"/>
            <a:ext cx="8850483" cy="547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264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originals/93/7c/99/937c998943744ac67a219ce0f03513c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532" y="871148"/>
            <a:ext cx="8146936" cy="511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5704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dailymail.co.uk/i/pix/2013/06/14/article-2341632-1A50FE4B000005DC-535_634x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969" y="851752"/>
            <a:ext cx="7818062" cy="515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82428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rst world war women">
            <a:extLst>
              <a:ext uri="{FF2B5EF4-FFF2-40B4-BE49-F238E27FC236}">
                <a16:creationId xmlns:a16="http://schemas.microsoft.com/office/drawing/2014/main" id="{8417063A-44A8-99E0-4FAF-DFD73B1A5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4326311" y="427033"/>
            <a:ext cx="3539378" cy="540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93290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21C55B3-4359-D6D2-0AB1-83960A095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548" y="725144"/>
            <a:ext cx="7386904" cy="540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303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B0F63-D2F7-7B58-7635-0ECCD00D5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33" y="750898"/>
            <a:ext cx="7505733" cy="535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540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irst World War Women">
            <a:extLst>
              <a:ext uri="{FF2B5EF4-FFF2-40B4-BE49-F238E27FC236}">
                <a16:creationId xmlns:a16="http://schemas.microsoft.com/office/drawing/2014/main" id="{221F6D61-1472-6177-CDD2-4438829B4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521" y="814137"/>
            <a:ext cx="7840957" cy="522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0762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2E19E8-73D2-9DAF-9BE1-E4E800F36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011" y="895925"/>
            <a:ext cx="5989978" cy="506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0421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C285095-E987-BAA0-767E-F5DFE90BB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756" y="846221"/>
            <a:ext cx="7254487" cy="5165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7054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16-1918 Bombing" id="{01CBE6B1-2E43-4089-9058-79E90B6C3806}" vid="{80967B8B-5383-4CDE-AE0E-9240A653BF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6419</TotalTime>
  <Words>86</Words>
  <Application>Microsoft Office PowerPoint</Application>
  <PresentationFormat>Widescreen</PresentationFormat>
  <Paragraphs>18</Paragraphs>
  <Slides>143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143</vt:i4>
      </vt:variant>
    </vt:vector>
  </HeadingPairs>
  <TitlesOfParts>
    <vt:vector size="147" baseType="lpstr">
      <vt:lpstr>Arial</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Booth</dc:creator>
  <cp:lastModifiedBy>Steve Parker</cp:lastModifiedBy>
  <cp:revision>40</cp:revision>
  <dcterms:created xsi:type="dcterms:W3CDTF">2016-10-13T14:47:17Z</dcterms:created>
  <dcterms:modified xsi:type="dcterms:W3CDTF">2026-01-09T15:06:34Z</dcterms:modified>
</cp:coreProperties>
</file>